
<file path=[Content_Types].xml><?xml version="1.0" encoding="utf-8"?>
<Types xmlns="http://schemas.openxmlformats.org/package/2006/content-types">
  <Default Extension="bin" ContentType="application/vnd.openxmlformats-officedocument.oleObject"/>
  <Default Extension="jpeg" ContentType="image/jpeg"/>
  <Default Extension="mp3" ContentType="audio/m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Lst>
  <p:notesMasterIdLst>
    <p:notesMasterId r:id="rId26"/>
  </p:notesMasterIdLst>
  <p:sldIdLst>
    <p:sldId id="280" r:id="rId2"/>
    <p:sldId id="268" r:id="rId3"/>
    <p:sldId id="269" r:id="rId4"/>
    <p:sldId id="7276" r:id="rId5"/>
    <p:sldId id="310" r:id="rId6"/>
    <p:sldId id="7282" r:id="rId7"/>
    <p:sldId id="11460" r:id="rId8"/>
    <p:sldId id="283" r:id="rId9"/>
    <p:sldId id="256" r:id="rId10"/>
    <p:sldId id="7079" r:id="rId11"/>
    <p:sldId id="469" r:id="rId12"/>
    <p:sldId id="334" r:id="rId13"/>
    <p:sldId id="1059" r:id="rId14"/>
    <p:sldId id="282" r:id="rId15"/>
    <p:sldId id="7274" r:id="rId16"/>
    <p:sldId id="4344" r:id="rId17"/>
    <p:sldId id="1063" r:id="rId18"/>
    <p:sldId id="332" r:id="rId19"/>
    <p:sldId id="1058" r:id="rId20"/>
    <p:sldId id="281" r:id="rId21"/>
    <p:sldId id="1062" r:id="rId22"/>
    <p:sldId id="753" r:id="rId23"/>
    <p:sldId id="1069" r:id="rId24"/>
    <p:sldId id="11461" r:id="rId25"/>
  </p:sldIdLst>
  <p:sldSz cx="12192000" cy="6858000"/>
  <p:notesSz cx="6858000" cy="9144000"/>
  <p:custDataLst>
    <p:tags r:id="rId2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1" autoAdjust="0"/>
    <p:restoredTop sz="93883" autoAdjust="0"/>
  </p:normalViewPr>
  <p:slideViewPr>
    <p:cSldViewPr snapToGrid="0">
      <p:cViewPr varScale="1">
        <p:scale>
          <a:sx n="78" d="100"/>
          <a:sy n="78" d="100"/>
        </p:scale>
        <p:origin x="96" y="270"/>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2019/6/2 Sunday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1585094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4058314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8C78FF6-F956-4EA8-A107-124822D54EE8}" type="slidenum">
              <a:rPr lang="zh-CN" altLang="en-US" smtClean="0"/>
              <a:t>11</a:t>
            </a:fld>
            <a:endParaRPr lang="zh-CN" altLang="en-US"/>
          </a:p>
        </p:txBody>
      </p:sp>
    </p:spTree>
    <p:extLst>
      <p:ext uri="{BB962C8B-B14F-4D97-AF65-F5344CB8AC3E}">
        <p14:creationId xmlns:p14="http://schemas.microsoft.com/office/powerpoint/2010/main" val="691174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435601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46E18864-C5DB-461A-A0E4-8A48C96AF4EF}" type="slidenum">
              <a:rPr lang="zh-CN" altLang="en-US" smtClean="0"/>
              <a:pPr/>
              <a:t>13</a:t>
            </a:fld>
            <a:endParaRPr lang="zh-CN" altLang="en-US"/>
          </a:p>
        </p:txBody>
      </p:sp>
    </p:spTree>
    <p:extLst>
      <p:ext uri="{BB962C8B-B14F-4D97-AF65-F5344CB8AC3E}">
        <p14:creationId xmlns:p14="http://schemas.microsoft.com/office/powerpoint/2010/main" val="345402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3471757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920492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96919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09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a:p>
        </p:txBody>
      </p:sp>
      <p:sp>
        <p:nvSpPr>
          <p:cNvPr id="4100" name="灯片编号占位符 3"/>
          <p:cNvSpPr>
            <a:spLocks noGrp="1"/>
          </p:cNvSpPr>
          <p:nvPr>
            <p:ph type="sldNum" sz="quarter" idx="5"/>
          </p:nvPr>
        </p:nvSpPr>
        <p:spPr bwMode="auto">
          <a:noFill/>
          <a:ln>
            <a:miter lim="800000"/>
            <a:headEnd/>
            <a:tailEnd/>
          </a:ln>
        </p:spPr>
        <p:txBody>
          <a:bodyPr/>
          <a:lstStyle/>
          <a:p>
            <a:fld id="{D870B872-E63E-49B0-A51B-F8F456BC21B0}" type="slidenum">
              <a:rPr lang="zh-CN" altLang="en-US"/>
              <a:pPr/>
              <a:t>17</a:t>
            </a:fld>
            <a:endParaRPr lang="zh-CN" altLang="en-US"/>
          </a:p>
        </p:txBody>
      </p:sp>
    </p:spTree>
    <p:extLst>
      <p:ext uri="{BB962C8B-B14F-4D97-AF65-F5344CB8AC3E}">
        <p14:creationId xmlns:p14="http://schemas.microsoft.com/office/powerpoint/2010/main" val="799350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EAA4AF-B0AE-42C7-9AD8-C74E868F580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318F09-5854-43D5-BC8D-088631B89FE4}" type="slidenum">
              <a:rPr lang="zh-CN" altLang="en-US" smtClean="0"/>
              <a:pPr/>
              <a:t>19</a:t>
            </a:fld>
            <a:endParaRPr lang="zh-CN" altLang="en-US"/>
          </a:p>
        </p:txBody>
      </p:sp>
    </p:spTree>
    <p:extLst>
      <p:ext uri="{BB962C8B-B14F-4D97-AF65-F5344CB8AC3E}">
        <p14:creationId xmlns:p14="http://schemas.microsoft.com/office/powerpoint/2010/main" val="1658285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2908120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3700729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pPr/>
              <a:t>21</a:t>
            </a:fld>
            <a:endParaRPr lang="zh-CN" altLang="en-US"/>
          </a:p>
        </p:txBody>
      </p:sp>
    </p:spTree>
    <p:extLst>
      <p:ext uri="{BB962C8B-B14F-4D97-AF65-F5344CB8AC3E}">
        <p14:creationId xmlns:p14="http://schemas.microsoft.com/office/powerpoint/2010/main" val="1609552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22</a:t>
            </a:fld>
            <a:endParaRPr lang="zh-CN" altLang="en-US"/>
          </a:p>
        </p:txBody>
      </p:sp>
    </p:spTree>
    <p:extLst>
      <p:ext uri="{BB962C8B-B14F-4D97-AF65-F5344CB8AC3E}">
        <p14:creationId xmlns:p14="http://schemas.microsoft.com/office/powerpoint/2010/main" val="3475811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2988285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2929532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1240136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FF205A-453C-422B-A9C6-29F76601C214}" type="slidenum">
              <a:rPr lang="zh-CN" altLang="en-US" smtClean="0"/>
              <a:t>4</a:t>
            </a:fld>
            <a:endParaRPr lang="zh-CN" altLang="en-US"/>
          </a:p>
        </p:txBody>
      </p:sp>
    </p:spTree>
    <p:extLst>
      <p:ext uri="{BB962C8B-B14F-4D97-AF65-F5344CB8AC3E}">
        <p14:creationId xmlns:p14="http://schemas.microsoft.com/office/powerpoint/2010/main" val="1511101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1227672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BDFDAE-03EA-44B6-94EF-7312A671F56C}" type="slidenum">
              <a:rPr lang="zh-CN" altLang="en-US" smtClean="0"/>
              <a:t>6</a:t>
            </a:fld>
            <a:endParaRPr lang="zh-CN" altLang="en-US"/>
          </a:p>
        </p:txBody>
      </p:sp>
    </p:spTree>
    <p:extLst>
      <p:ext uri="{BB962C8B-B14F-4D97-AF65-F5344CB8AC3E}">
        <p14:creationId xmlns:p14="http://schemas.microsoft.com/office/powerpoint/2010/main" val="2017478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08158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2201726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B8BA23-BD00-4857-B603-DD487FFC396E}" type="slidenum">
              <a:rPr lang="zh-CN" altLang="en-US" smtClean="0"/>
              <a:t>9</a:t>
            </a:fld>
            <a:endParaRPr lang="zh-CN" altLang="en-US"/>
          </a:p>
        </p:txBody>
      </p:sp>
    </p:spTree>
    <p:extLst>
      <p:ext uri="{BB962C8B-B14F-4D97-AF65-F5344CB8AC3E}">
        <p14:creationId xmlns:p14="http://schemas.microsoft.com/office/powerpoint/2010/main" val="2105659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559264"/>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矩形 1"/>
          <p:cNvSpPr/>
          <p:nvPr userDrawn="1"/>
        </p:nvSpPr>
        <p:spPr>
          <a:xfrm>
            <a:off x="0" y="810883"/>
            <a:ext cx="12192000" cy="5745192"/>
          </a:xfrm>
          <a:prstGeom prst="rect">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 name="图片占位符 19"/>
          <p:cNvSpPr>
            <a:spLocks noGrp="1"/>
          </p:cNvSpPr>
          <p:nvPr>
            <p:ph type="pic" sz="quarter" idx="10"/>
          </p:nvPr>
        </p:nvSpPr>
        <p:spPr>
          <a:xfrm>
            <a:off x="800100" y="1562100"/>
            <a:ext cx="1552576" cy="1552576"/>
          </a:xfrm>
          <a:custGeom>
            <a:avLst/>
            <a:gdLst>
              <a:gd name="connsiteX0" fmla="*/ 776288 w 1552576"/>
              <a:gd name="connsiteY0" fmla="*/ 0 h 1552576"/>
              <a:gd name="connsiteX1" fmla="*/ 1552576 w 1552576"/>
              <a:gd name="connsiteY1" fmla="*/ 776288 h 1552576"/>
              <a:gd name="connsiteX2" fmla="*/ 776288 w 1552576"/>
              <a:gd name="connsiteY2" fmla="*/ 1552576 h 1552576"/>
              <a:gd name="connsiteX3" fmla="*/ 0 w 1552576"/>
              <a:gd name="connsiteY3" fmla="*/ 776288 h 1552576"/>
              <a:gd name="connsiteX4" fmla="*/ 776288 w 1552576"/>
              <a:gd name="connsiteY4" fmla="*/ 0 h 1552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76" h="1552576">
                <a:moveTo>
                  <a:pt x="776288" y="0"/>
                </a:moveTo>
                <a:cubicBezTo>
                  <a:pt x="1205020" y="0"/>
                  <a:pt x="1552576" y="347556"/>
                  <a:pt x="1552576" y="776288"/>
                </a:cubicBezTo>
                <a:cubicBezTo>
                  <a:pt x="1552576" y="1205020"/>
                  <a:pt x="1205020" y="1552576"/>
                  <a:pt x="776288" y="1552576"/>
                </a:cubicBezTo>
                <a:cubicBezTo>
                  <a:pt x="347556" y="1552576"/>
                  <a:pt x="0" y="1205020"/>
                  <a:pt x="0" y="776288"/>
                </a:cubicBezTo>
                <a:cubicBezTo>
                  <a:pt x="0" y="347556"/>
                  <a:pt x="347556" y="0"/>
                  <a:pt x="776288" y="0"/>
                </a:cubicBezTo>
                <a:close/>
              </a:path>
            </a:pathLst>
          </a:custGeom>
        </p:spPr>
        <p:txBody>
          <a:bodyPr wrap="square">
            <a:noAutofit/>
          </a:bodyPr>
          <a:lstStyle>
            <a:lvl1pPr>
              <a:defRPr sz="1399">
                <a:solidFill>
                  <a:schemeClr val="tx1">
                    <a:lumMod val="50000"/>
                    <a:lumOff val="50000"/>
                  </a:schemeClr>
                </a:solidFill>
              </a:defRPr>
            </a:lvl1pPr>
          </a:lstStyle>
          <a:p>
            <a:endParaRPr lang="zh-CN" altLang="en-US"/>
          </a:p>
        </p:txBody>
      </p:sp>
      <p:sp>
        <p:nvSpPr>
          <p:cNvPr id="21" name="图片占位符 20"/>
          <p:cNvSpPr>
            <a:spLocks noGrp="1"/>
          </p:cNvSpPr>
          <p:nvPr>
            <p:ph type="pic" sz="quarter" idx="11"/>
          </p:nvPr>
        </p:nvSpPr>
        <p:spPr>
          <a:xfrm>
            <a:off x="6391273" y="1562099"/>
            <a:ext cx="1552576" cy="1552576"/>
          </a:xfrm>
          <a:custGeom>
            <a:avLst/>
            <a:gdLst>
              <a:gd name="connsiteX0" fmla="*/ 776288 w 1552576"/>
              <a:gd name="connsiteY0" fmla="*/ 0 h 1552576"/>
              <a:gd name="connsiteX1" fmla="*/ 1552576 w 1552576"/>
              <a:gd name="connsiteY1" fmla="*/ 776288 h 1552576"/>
              <a:gd name="connsiteX2" fmla="*/ 776288 w 1552576"/>
              <a:gd name="connsiteY2" fmla="*/ 1552576 h 1552576"/>
              <a:gd name="connsiteX3" fmla="*/ 0 w 1552576"/>
              <a:gd name="connsiteY3" fmla="*/ 776288 h 1552576"/>
              <a:gd name="connsiteX4" fmla="*/ 776288 w 1552576"/>
              <a:gd name="connsiteY4" fmla="*/ 0 h 1552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76" h="1552576">
                <a:moveTo>
                  <a:pt x="776288" y="0"/>
                </a:moveTo>
                <a:cubicBezTo>
                  <a:pt x="1205020" y="0"/>
                  <a:pt x="1552576" y="347556"/>
                  <a:pt x="1552576" y="776288"/>
                </a:cubicBezTo>
                <a:cubicBezTo>
                  <a:pt x="1552576" y="1205020"/>
                  <a:pt x="1205020" y="1552576"/>
                  <a:pt x="776288" y="1552576"/>
                </a:cubicBezTo>
                <a:cubicBezTo>
                  <a:pt x="347556" y="1552576"/>
                  <a:pt x="0" y="1205020"/>
                  <a:pt x="0" y="776288"/>
                </a:cubicBezTo>
                <a:cubicBezTo>
                  <a:pt x="0" y="347556"/>
                  <a:pt x="347556" y="0"/>
                  <a:pt x="776288" y="0"/>
                </a:cubicBezTo>
                <a:close/>
              </a:path>
            </a:pathLst>
          </a:custGeom>
        </p:spPr>
        <p:txBody>
          <a:bodyPr wrap="square">
            <a:noAutofit/>
          </a:bodyPr>
          <a:lstStyle>
            <a:lvl1pPr>
              <a:defRPr sz="1399">
                <a:solidFill>
                  <a:schemeClr val="tx1">
                    <a:lumMod val="50000"/>
                    <a:lumOff val="50000"/>
                  </a:schemeClr>
                </a:solidFill>
              </a:defRPr>
            </a:lvl1pPr>
          </a:lstStyle>
          <a:p>
            <a:endParaRPr lang="zh-CN" altLang="en-US"/>
          </a:p>
        </p:txBody>
      </p:sp>
      <p:sp>
        <p:nvSpPr>
          <p:cNvPr id="22" name="图片占位符 21"/>
          <p:cNvSpPr>
            <a:spLocks noGrp="1"/>
          </p:cNvSpPr>
          <p:nvPr>
            <p:ph type="pic" sz="quarter" idx="12"/>
          </p:nvPr>
        </p:nvSpPr>
        <p:spPr>
          <a:xfrm>
            <a:off x="800099" y="3990807"/>
            <a:ext cx="1552576" cy="1552576"/>
          </a:xfrm>
          <a:custGeom>
            <a:avLst/>
            <a:gdLst>
              <a:gd name="connsiteX0" fmla="*/ 776288 w 1552576"/>
              <a:gd name="connsiteY0" fmla="*/ 0 h 1552576"/>
              <a:gd name="connsiteX1" fmla="*/ 1552576 w 1552576"/>
              <a:gd name="connsiteY1" fmla="*/ 776288 h 1552576"/>
              <a:gd name="connsiteX2" fmla="*/ 776288 w 1552576"/>
              <a:gd name="connsiteY2" fmla="*/ 1552576 h 1552576"/>
              <a:gd name="connsiteX3" fmla="*/ 0 w 1552576"/>
              <a:gd name="connsiteY3" fmla="*/ 776288 h 1552576"/>
              <a:gd name="connsiteX4" fmla="*/ 776288 w 1552576"/>
              <a:gd name="connsiteY4" fmla="*/ 0 h 1552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76" h="1552576">
                <a:moveTo>
                  <a:pt x="776288" y="0"/>
                </a:moveTo>
                <a:cubicBezTo>
                  <a:pt x="1205020" y="0"/>
                  <a:pt x="1552576" y="347556"/>
                  <a:pt x="1552576" y="776288"/>
                </a:cubicBezTo>
                <a:cubicBezTo>
                  <a:pt x="1552576" y="1205020"/>
                  <a:pt x="1205020" y="1552576"/>
                  <a:pt x="776288" y="1552576"/>
                </a:cubicBezTo>
                <a:cubicBezTo>
                  <a:pt x="347556" y="1552576"/>
                  <a:pt x="0" y="1205020"/>
                  <a:pt x="0" y="776288"/>
                </a:cubicBezTo>
                <a:cubicBezTo>
                  <a:pt x="0" y="347556"/>
                  <a:pt x="347556" y="0"/>
                  <a:pt x="776288" y="0"/>
                </a:cubicBezTo>
                <a:close/>
              </a:path>
            </a:pathLst>
          </a:custGeom>
        </p:spPr>
        <p:txBody>
          <a:bodyPr wrap="square">
            <a:noAutofit/>
          </a:bodyPr>
          <a:lstStyle>
            <a:lvl1pPr>
              <a:defRPr sz="1399">
                <a:solidFill>
                  <a:schemeClr val="tx1">
                    <a:lumMod val="50000"/>
                    <a:lumOff val="50000"/>
                  </a:schemeClr>
                </a:solidFill>
              </a:defRPr>
            </a:lvl1pPr>
          </a:lstStyle>
          <a:p>
            <a:endParaRPr lang="zh-CN" altLang="en-US"/>
          </a:p>
        </p:txBody>
      </p:sp>
      <p:sp>
        <p:nvSpPr>
          <p:cNvPr id="23" name="图片占位符 22"/>
          <p:cNvSpPr>
            <a:spLocks noGrp="1"/>
          </p:cNvSpPr>
          <p:nvPr>
            <p:ph type="pic" sz="quarter" idx="13"/>
          </p:nvPr>
        </p:nvSpPr>
        <p:spPr>
          <a:xfrm>
            <a:off x="6391272" y="3990805"/>
            <a:ext cx="1552576" cy="1552576"/>
          </a:xfrm>
          <a:custGeom>
            <a:avLst/>
            <a:gdLst>
              <a:gd name="connsiteX0" fmla="*/ 776288 w 1552576"/>
              <a:gd name="connsiteY0" fmla="*/ 0 h 1552576"/>
              <a:gd name="connsiteX1" fmla="*/ 1552576 w 1552576"/>
              <a:gd name="connsiteY1" fmla="*/ 776288 h 1552576"/>
              <a:gd name="connsiteX2" fmla="*/ 776288 w 1552576"/>
              <a:gd name="connsiteY2" fmla="*/ 1552576 h 1552576"/>
              <a:gd name="connsiteX3" fmla="*/ 0 w 1552576"/>
              <a:gd name="connsiteY3" fmla="*/ 776288 h 1552576"/>
              <a:gd name="connsiteX4" fmla="*/ 776288 w 1552576"/>
              <a:gd name="connsiteY4" fmla="*/ 0 h 1552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76" h="1552576">
                <a:moveTo>
                  <a:pt x="776288" y="0"/>
                </a:moveTo>
                <a:cubicBezTo>
                  <a:pt x="1205020" y="0"/>
                  <a:pt x="1552576" y="347556"/>
                  <a:pt x="1552576" y="776288"/>
                </a:cubicBezTo>
                <a:cubicBezTo>
                  <a:pt x="1552576" y="1205020"/>
                  <a:pt x="1205020" y="1552576"/>
                  <a:pt x="776288" y="1552576"/>
                </a:cubicBezTo>
                <a:cubicBezTo>
                  <a:pt x="347556" y="1552576"/>
                  <a:pt x="0" y="1205020"/>
                  <a:pt x="0" y="776288"/>
                </a:cubicBezTo>
                <a:cubicBezTo>
                  <a:pt x="0" y="347556"/>
                  <a:pt x="347556" y="0"/>
                  <a:pt x="776288" y="0"/>
                </a:cubicBezTo>
                <a:close/>
              </a:path>
            </a:pathLst>
          </a:custGeom>
        </p:spPr>
        <p:txBody>
          <a:bodyPr wrap="square">
            <a:noAutofit/>
          </a:bodyPr>
          <a:lstStyle>
            <a:lvl1pPr>
              <a:defRPr sz="1399">
                <a:solidFill>
                  <a:schemeClr val="tx1">
                    <a:lumMod val="50000"/>
                    <a:lumOff val="50000"/>
                  </a:schemeClr>
                </a:solidFill>
              </a:defRPr>
            </a:lvl1pPr>
          </a:lstStyle>
          <a:p>
            <a:endParaRPr lang="zh-CN" altLang="en-US"/>
          </a:p>
        </p:txBody>
      </p:sp>
    </p:spTree>
    <p:extLst>
      <p:ext uri="{BB962C8B-B14F-4D97-AF65-F5344CB8AC3E}">
        <p14:creationId xmlns:p14="http://schemas.microsoft.com/office/powerpoint/2010/main" val="154092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4 Images">
    <p:spTree>
      <p:nvGrpSpPr>
        <p:cNvPr id="1" name=""/>
        <p:cNvGrpSpPr/>
        <p:nvPr/>
      </p:nvGrpSpPr>
      <p:grpSpPr>
        <a:xfrm>
          <a:off x="0" y="0"/>
          <a:ext cx="0" cy="0"/>
          <a:chOff x="0" y="0"/>
          <a:chExt cx="0" cy="0"/>
        </a:xfrm>
      </p:grpSpPr>
      <p:sp>
        <p:nvSpPr>
          <p:cNvPr id="21" name="Picture Placeholder 13"/>
          <p:cNvSpPr>
            <a:spLocks noGrp="1" noChangeAspect="1"/>
          </p:cNvSpPr>
          <p:nvPr>
            <p:ph type="pic" sz="quarter" idx="13"/>
          </p:nvPr>
        </p:nvSpPr>
        <p:spPr>
          <a:xfrm>
            <a:off x="764581" y="1690331"/>
            <a:ext cx="1948179" cy="1947672"/>
          </a:xfrm>
          <a:prstGeom prst="rect">
            <a:avLst/>
          </a:prstGeom>
          <a:effectLst/>
        </p:spPr>
        <p:txBody>
          <a:bodyPr>
            <a:normAutofit/>
          </a:bodyPr>
          <a:lstStyle>
            <a:lvl1pPr marL="0" indent="0">
              <a:buNone/>
              <a:defRPr sz="1800">
                <a:ln>
                  <a:noFill/>
                </a:ln>
                <a:solidFill>
                  <a:schemeClr val="bg1">
                    <a:lumMod val="85000"/>
                  </a:schemeClr>
                </a:solidFill>
              </a:defRPr>
            </a:lvl1pPr>
          </a:lstStyle>
          <a:p>
            <a:endParaRPr lang="en-US" dirty="0"/>
          </a:p>
        </p:txBody>
      </p:sp>
      <p:sp>
        <p:nvSpPr>
          <p:cNvPr id="23" name="Picture Placeholder 13"/>
          <p:cNvSpPr>
            <a:spLocks noGrp="1" noChangeAspect="1"/>
          </p:cNvSpPr>
          <p:nvPr>
            <p:ph type="pic" sz="quarter" idx="19"/>
          </p:nvPr>
        </p:nvSpPr>
        <p:spPr>
          <a:xfrm>
            <a:off x="6096796" y="1690331"/>
            <a:ext cx="1948179" cy="1947672"/>
          </a:xfrm>
          <a:prstGeom prst="rect">
            <a:avLst/>
          </a:prstGeom>
          <a:effectLst/>
        </p:spPr>
        <p:txBody>
          <a:bodyPr>
            <a:normAutofit/>
          </a:bodyPr>
          <a:lstStyle>
            <a:lvl1pPr marL="0" indent="0">
              <a:buNone/>
              <a:defRPr sz="1800">
                <a:ln>
                  <a:noFill/>
                </a:ln>
                <a:solidFill>
                  <a:schemeClr val="bg1">
                    <a:lumMod val="85000"/>
                  </a:schemeClr>
                </a:solidFill>
              </a:defRPr>
            </a:lvl1pPr>
          </a:lstStyle>
          <a:p>
            <a:endParaRPr lang="en-US" dirty="0"/>
          </a:p>
        </p:txBody>
      </p:sp>
      <p:sp>
        <p:nvSpPr>
          <p:cNvPr id="25" name="Picture Placeholder 13"/>
          <p:cNvSpPr>
            <a:spLocks noGrp="1" noChangeAspect="1"/>
          </p:cNvSpPr>
          <p:nvPr>
            <p:ph type="pic" sz="quarter" idx="20"/>
          </p:nvPr>
        </p:nvSpPr>
        <p:spPr>
          <a:xfrm>
            <a:off x="4150353" y="3638003"/>
            <a:ext cx="1948179" cy="1947672"/>
          </a:xfrm>
          <a:prstGeom prst="rect">
            <a:avLst/>
          </a:prstGeom>
          <a:effectLst/>
        </p:spPr>
        <p:txBody>
          <a:bodyPr>
            <a:normAutofit/>
          </a:bodyPr>
          <a:lstStyle>
            <a:lvl1pPr marL="0" indent="0">
              <a:buNone/>
              <a:defRPr sz="1800">
                <a:ln>
                  <a:noFill/>
                </a:ln>
                <a:solidFill>
                  <a:schemeClr val="bg1">
                    <a:lumMod val="85000"/>
                  </a:schemeClr>
                </a:solidFill>
              </a:defRPr>
            </a:lvl1pPr>
          </a:lstStyle>
          <a:p>
            <a:endParaRPr lang="en-US" dirty="0"/>
          </a:p>
        </p:txBody>
      </p:sp>
      <p:sp>
        <p:nvSpPr>
          <p:cNvPr id="27" name="Picture Placeholder 13"/>
          <p:cNvSpPr>
            <a:spLocks noGrp="1" noChangeAspect="1"/>
          </p:cNvSpPr>
          <p:nvPr>
            <p:ph type="pic" sz="quarter" idx="21"/>
          </p:nvPr>
        </p:nvSpPr>
        <p:spPr>
          <a:xfrm>
            <a:off x="9478017" y="3638003"/>
            <a:ext cx="1948179" cy="1947672"/>
          </a:xfrm>
          <a:prstGeom prst="rect">
            <a:avLst/>
          </a:prstGeom>
          <a:effectLst/>
        </p:spPr>
        <p:txBody>
          <a:bodyPr>
            <a:normAutofit/>
          </a:bodyPr>
          <a:lstStyle>
            <a:lvl1pPr marL="0" indent="0">
              <a:buNone/>
              <a:defRPr sz="18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469905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4 Images">
    <p:spTree>
      <p:nvGrpSpPr>
        <p:cNvPr id="1" name=""/>
        <p:cNvGrpSpPr/>
        <p:nvPr/>
      </p:nvGrpSpPr>
      <p:grpSpPr>
        <a:xfrm>
          <a:off x="0" y="0"/>
          <a:ext cx="0" cy="0"/>
          <a:chOff x="0" y="0"/>
          <a:chExt cx="0" cy="0"/>
        </a:xfrm>
      </p:grpSpPr>
      <p:sp>
        <p:nvSpPr>
          <p:cNvPr id="10" name="Picture Placeholder 13"/>
          <p:cNvSpPr>
            <a:spLocks noGrp="1"/>
          </p:cNvSpPr>
          <p:nvPr>
            <p:ph type="pic" sz="quarter" idx="13"/>
          </p:nvPr>
        </p:nvSpPr>
        <p:spPr>
          <a:xfrm>
            <a:off x="919585" y="1477860"/>
            <a:ext cx="2588427" cy="3351021"/>
          </a:xfrm>
          <a:prstGeom prst="rect">
            <a:avLst/>
          </a:prstGeom>
          <a:effectLst/>
        </p:spPr>
        <p:txBody>
          <a:bodyPr>
            <a:normAutofit/>
          </a:bodyPr>
          <a:lstStyle>
            <a:lvl1pPr marL="0" indent="0">
              <a:buNone/>
              <a:defRPr sz="1800">
                <a:ln>
                  <a:noFill/>
                </a:ln>
                <a:solidFill>
                  <a:schemeClr val="bg1">
                    <a:lumMod val="85000"/>
                  </a:schemeClr>
                </a:solidFill>
              </a:defRPr>
            </a:lvl1pPr>
          </a:lstStyle>
          <a:p>
            <a:endParaRPr lang="en-US" dirty="0"/>
          </a:p>
        </p:txBody>
      </p:sp>
      <p:sp>
        <p:nvSpPr>
          <p:cNvPr id="11" name="Picture Placeholder 13"/>
          <p:cNvSpPr>
            <a:spLocks noGrp="1"/>
          </p:cNvSpPr>
          <p:nvPr>
            <p:ph type="pic" sz="quarter" idx="14"/>
          </p:nvPr>
        </p:nvSpPr>
        <p:spPr>
          <a:xfrm>
            <a:off x="6096973" y="1477860"/>
            <a:ext cx="2588427" cy="3351021"/>
          </a:xfrm>
          <a:prstGeom prst="rect">
            <a:avLst/>
          </a:prstGeom>
          <a:effectLst/>
        </p:spPr>
        <p:txBody>
          <a:bodyPr>
            <a:normAutofit/>
          </a:bodyPr>
          <a:lstStyle>
            <a:lvl1pPr marL="0" indent="0">
              <a:buNone/>
              <a:defRPr sz="18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858532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4_自定义版式">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B22387BA-39FA-4B5B-A24F-6972B645040E}"/>
              </a:ext>
            </a:extLst>
          </p:cNvPr>
          <p:cNvSpPr>
            <a:spLocks noGrp="1"/>
          </p:cNvSpPr>
          <p:nvPr>
            <p:ph type="pic" sz="quarter" idx="10"/>
          </p:nvPr>
        </p:nvSpPr>
        <p:spPr>
          <a:xfrm>
            <a:off x="874714" y="1616105"/>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4" name="图片占位符 13">
            <a:extLst>
              <a:ext uri="{FF2B5EF4-FFF2-40B4-BE49-F238E27FC236}">
                <a16:creationId xmlns:a16="http://schemas.microsoft.com/office/drawing/2014/main" id="{196AD7B5-76BA-4C31-9438-03820A7A6161}"/>
              </a:ext>
            </a:extLst>
          </p:cNvPr>
          <p:cNvSpPr>
            <a:spLocks noGrp="1"/>
          </p:cNvSpPr>
          <p:nvPr>
            <p:ph type="pic" sz="quarter" idx="11"/>
          </p:nvPr>
        </p:nvSpPr>
        <p:spPr>
          <a:xfrm>
            <a:off x="874714" y="3793789"/>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3" name="图片占位符 12">
            <a:extLst>
              <a:ext uri="{FF2B5EF4-FFF2-40B4-BE49-F238E27FC236}">
                <a16:creationId xmlns:a16="http://schemas.microsoft.com/office/drawing/2014/main" id="{F521F6C2-5C70-438B-BC12-C9456C944174}"/>
              </a:ext>
            </a:extLst>
          </p:cNvPr>
          <p:cNvSpPr>
            <a:spLocks noGrp="1"/>
          </p:cNvSpPr>
          <p:nvPr>
            <p:ph type="pic" sz="quarter" idx="12"/>
          </p:nvPr>
        </p:nvSpPr>
        <p:spPr>
          <a:xfrm>
            <a:off x="6200315" y="1616105"/>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BF5D2649-EDD8-4E9E-875C-D51E87E67D14}"/>
              </a:ext>
            </a:extLst>
          </p:cNvPr>
          <p:cNvSpPr>
            <a:spLocks noGrp="1"/>
          </p:cNvSpPr>
          <p:nvPr>
            <p:ph type="pic" sz="quarter" idx="13"/>
          </p:nvPr>
        </p:nvSpPr>
        <p:spPr>
          <a:xfrm>
            <a:off x="6200315" y="3793789"/>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860485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60433"/>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86094"/>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4_Free 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172865"/>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1CDB847-4859-4C3B-B35E-9979C00EAAD1}" type="datetimeFigureOut">
              <a:rPr lang="zh-CN" altLang="en-US" smtClean="0"/>
              <a:t>2019/6/2 Sunday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F887385-1B83-46C5-9FE9-AA094176AE73}" type="slidenum">
              <a:rPr lang="zh-CN" altLang="en-US" smtClean="0"/>
              <a:t>‹#›</a:t>
            </a:fld>
            <a:endParaRPr lang="zh-CN" altLang="en-US"/>
          </a:p>
        </p:txBody>
      </p:sp>
    </p:spTree>
    <p:extLst>
      <p:ext uri="{BB962C8B-B14F-4D97-AF65-F5344CB8AC3E}">
        <p14:creationId xmlns:p14="http://schemas.microsoft.com/office/powerpoint/2010/main" val="443415052"/>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1CDB847-4859-4C3B-B35E-9979C00EAAD1}" type="datetimeFigureOut">
              <a:rPr lang="zh-CN" altLang="en-US" smtClean="0"/>
              <a:t>2019/6/2 Sunday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F887385-1B83-46C5-9FE9-AA094176AE73}" type="slidenum">
              <a:rPr lang="zh-CN" altLang="en-US" smtClean="0"/>
              <a:t>‹#›</a:t>
            </a:fld>
            <a:endParaRPr lang="zh-CN" altLang="en-US"/>
          </a:p>
        </p:txBody>
      </p:sp>
    </p:spTree>
    <p:extLst>
      <p:ext uri="{BB962C8B-B14F-4D97-AF65-F5344CB8AC3E}">
        <p14:creationId xmlns:p14="http://schemas.microsoft.com/office/powerpoint/2010/main" val="1946541955"/>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435815"/>
      </p:ext>
    </p:extLst>
  </p:cSld>
  <p:clrMapOvr>
    <a:masterClrMapping/>
  </p:clrMapOvr>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7_自定义版式">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330B0AC0-6228-4450-A508-A04C6E16A16C}"/>
              </a:ext>
            </a:extLst>
          </p:cNvPr>
          <p:cNvSpPr>
            <a:spLocks noGrp="1"/>
          </p:cNvSpPr>
          <p:nvPr>
            <p:ph type="pic" sz="quarter" idx="11"/>
          </p:nvPr>
        </p:nvSpPr>
        <p:spPr>
          <a:xfrm>
            <a:off x="1055689" y="3368226"/>
            <a:ext cx="4909683" cy="2496455"/>
          </a:xfrm>
          <a:custGeom>
            <a:avLst/>
            <a:gdLst>
              <a:gd name="connsiteX0" fmla="*/ 0 w 4909682"/>
              <a:gd name="connsiteY0" fmla="*/ 0 h 2496455"/>
              <a:gd name="connsiteX1" fmla="*/ 4909682 w 4909682"/>
              <a:gd name="connsiteY1" fmla="*/ 0 h 2496455"/>
              <a:gd name="connsiteX2" fmla="*/ 4909682 w 4909682"/>
              <a:gd name="connsiteY2" fmla="*/ 2496455 h 2496455"/>
              <a:gd name="connsiteX3" fmla="*/ 0 w 4909682"/>
              <a:gd name="connsiteY3" fmla="*/ 2496455 h 2496455"/>
            </a:gdLst>
            <a:ahLst/>
            <a:cxnLst>
              <a:cxn ang="0">
                <a:pos x="connsiteX0" y="connsiteY0"/>
              </a:cxn>
              <a:cxn ang="0">
                <a:pos x="connsiteX1" y="connsiteY1"/>
              </a:cxn>
              <a:cxn ang="0">
                <a:pos x="connsiteX2" y="connsiteY2"/>
              </a:cxn>
              <a:cxn ang="0">
                <a:pos x="connsiteX3" y="connsiteY3"/>
              </a:cxn>
            </a:cxnLst>
            <a:rect l="l" t="t" r="r" b="b"/>
            <a:pathLst>
              <a:path w="4909682" h="2496455">
                <a:moveTo>
                  <a:pt x="0" y="0"/>
                </a:moveTo>
                <a:lnTo>
                  <a:pt x="4909682" y="0"/>
                </a:lnTo>
                <a:lnTo>
                  <a:pt x="4909682" y="2496455"/>
                </a:lnTo>
                <a:lnTo>
                  <a:pt x="0" y="2496455"/>
                </a:lnTo>
                <a:close/>
              </a:path>
            </a:pathLst>
          </a:custGeom>
        </p:spPr>
        <p:txBody>
          <a:bodyPr wrap="square">
            <a:noAutofit/>
          </a:bodyPr>
          <a:lstStyle/>
          <a:p>
            <a:endParaRPr lang="zh-CN" altLang="en-US"/>
          </a:p>
        </p:txBody>
      </p:sp>
      <p:sp>
        <p:nvSpPr>
          <p:cNvPr id="8" name="图片占位符 7">
            <a:extLst>
              <a:ext uri="{FF2B5EF4-FFF2-40B4-BE49-F238E27FC236}">
                <a16:creationId xmlns:a16="http://schemas.microsoft.com/office/drawing/2014/main" id="{11B883B8-8C67-43B7-B1D8-8C4B709B2670}"/>
              </a:ext>
            </a:extLst>
          </p:cNvPr>
          <p:cNvSpPr>
            <a:spLocks noGrp="1"/>
          </p:cNvSpPr>
          <p:nvPr>
            <p:ph type="pic" sz="quarter" idx="12"/>
          </p:nvPr>
        </p:nvSpPr>
        <p:spPr>
          <a:xfrm>
            <a:off x="6226629" y="3368226"/>
            <a:ext cx="4909683" cy="2496455"/>
          </a:xfrm>
          <a:custGeom>
            <a:avLst/>
            <a:gdLst>
              <a:gd name="connsiteX0" fmla="*/ 0 w 4909682"/>
              <a:gd name="connsiteY0" fmla="*/ 0 h 2496455"/>
              <a:gd name="connsiteX1" fmla="*/ 4909682 w 4909682"/>
              <a:gd name="connsiteY1" fmla="*/ 0 h 2496455"/>
              <a:gd name="connsiteX2" fmla="*/ 4909682 w 4909682"/>
              <a:gd name="connsiteY2" fmla="*/ 2496455 h 2496455"/>
              <a:gd name="connsiteX3" fmla="*/ 0 w 4909682"/>
              <a:gd name="connsiteY3" fmla="*/ 2496455 h 2496455"/>
            </a:gdLst>
            <a:ahLst/>
            <a:cxnLst>
              <a:cxn ang="0">
                <a:pos x="connsiteX0" y="connsiteY0"/>
              </a:cxn>
              <a:cxn ang="0">
                <a:pos x="connsiteX1" y="connsiteY1"/>
              </a:cxn>
              <a:cxn ang="0">
                <a:pos x="connsiteX2" y="connsiteY2"/>
              </a:cxn>
              <a:cxn ang="0">
                <a:pos x="connsiteX3" y="connsiteY3"/>
              </a:cxn>
            </a:cxnLst>
            <a:rect l="l" t="t" r="r" b="b"/>
            <a:pathLst>
              <a:path w="4909682" h="2496455">
                <a:moveTo>
                  <a:pt x="0" y="0"/>
                </a:moveTo>
                <a:lnTo>
                  <a:pt x="4909682" y="0"/>
                </a:lnTo>
                <a:lnTo>
                  <a:pt x="4909682" y="2496455"/>
                </a:lnTo>
                <a:lnTo>
                  <a:pt x="0" y="249645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725993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 y="1"/>
            <a:ext cx="12192000" cy="2486723"/>
          </a:xfrm>
          <a:custGeom>
            <a:avLst/>
            <a:gdLst>
              <a:gd name="connsiteX0" fmla="*/ 0 w 12192000"/>
              <a:gd name="connsiteY0" fmla="*/ 0 h 2486722"/>
              <a:gd name="connsiteX1" fmla="*/ 12192000 w 12192000"/>
              <a:gd name="connsiteY1" fmla="*/ 0 h 2486722"/>
              <a:gd name="connsiteX2" fmla="*/ 12192000 w 12192000"/>
              <a:gd name="connsiteY2" fmla="*/ 2486722 h 2486722"/>
              <a:gd name="connsiteX3" fmla="*/ 0 w 12192000"/>
              <a:gd name="connsiteY3" fmla="*/ 2486722 h 2486722"/>
            </a:gdLst>
            <a:ahLst/>
            <a:cxnLst>
              <a:cxn ang="0">
                <a:pos x="connsiteX0" y="connsiteY0"/>
              </a:cxn>
              <a:cxn ang="0">
                <a:pos x="connsiteX1" y="connsiteY1"/>
              </a:cxn>
              <a:cxn ang="0">
                <a:pos x="connsiteX2" y="connsiteY2"/>
              </a:cxn>
              <a:cxn ang="0">
                <a:pos x="connsiteX3" y="connsiteY3"/>
              </a:cxn>
            </a:cxnLst>
            <a:rect l="l" t="t" r="r" b="b"/>
            <a:pathLst>
              <a:path w="12192000" h="2486722">
                <a:moveTo>
                  <a:pt x="0" y="0"/>
                </a:moveTo>
                <a:lnTo>
                  <a:pt x="12192000" y="0"/>
                </a:lnTo>
                <a:lnTo>
                  <a:pt x="12192000" y="2486722"/>
                </a:lnTo>
                <a:lnTo>
                  <a:pt x="0" y="2486722"/>
                </a:lnTo>
                <a:close/>
              </a:path>
            </a:pathLst>
          </a:custGeom>
        </p:spPr>
        <p:txBody>
          <a:bodyPr wrap="square">
            <a:noAutofit/>
          </a:bodyPr>
          <a:lstStyle>
            <a:lvl1pPr>
              <a:defRPr sz="1599">
                <a:solidFill>
                  <a:schemeClr val="tx1">
                    <a:lumMod val="50000"/>
                    <a:lumOff val="50000"/>
                  </a:schemeClr>
                </a:solidFill>
              </a:defRPr>
            </a:lvl1pPr>
          </a:lstStyle>
          <a:p>
            <a:endParaRPr lang="zh-CN" altLang="en-US"/>
          </a:p>
        </p:txBody>
      </p:sp>
      <p:sp>
        <p:nvSpPr>
          <p:cNvPr id="2" name="矩形 1"/>
          <p:cNvSpPr/>
          <p:nvPr userDrawn="1"/>
        </p:nvSpPr>
        <p:spPr>
          <a:xfrm>
            <a:off x="0" y="810883"/>
            <a:ext cx="12192000" cy="5745192"/>
          </a:xfrm>
          <a:prstGeom prst="rect">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Tree>
    <p:extLst>
      <p:ext uri="{BB962C8B-B14F-4D97-AF65-F5344CB8AC3E}">
        <p14:creationId xmlns:p14="http://schemas.microsoft.com/office/powerpoint/2010/main" val="130932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6" r:id="rId4"/>
    <p:sldLayoutId id="2147483658" r:id="rId5"/>
    <p:sldLayoutId id="2147483659" r:id="rId6"/>
    <p:sldLayoutId id="2147483660" r:id="rId7"/>
    <p:sldLayoutId id="2147483661" r:id="rId8"/>
    <p:sldLayoutId id="2147483662" r:id="rId9"/>
    <p:sldLayoutId id="2147483663" r:id="rId10"/>
    <p:sldLayoutId id="2147483665" r:id="rId11"/>
    <p:sldLayoutId id="2147483666" r:id="rId12"/>
    <p:sldLayoutId id="2147483667" r:id="rId13"/>
  </p:sldLayoutIdLst>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1.xml"/><Relationship Id="rId7" Type="http://schemas.openxmlformats.org/officeDocument/2006/relationships/image" Target="../media/image17.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 Id="rId9" Type="http://schemas.openxmlformats.org/officeDocument/2006/relationships/image" Target="../media/image18.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4B612D4-4FAB-437D-8BF5-C4248E4CD6B5}"/>
              </a:ext>
            </a:extLst>
          </p:cNvPr>
          <p:cNvSpPr/>
          <p:nvPr/>
        </p:nvSpPr>
        <p:spPr>
          <a:xfrm>
            <a:off x="1567962" y="549275"/>
            <a:ext cx="9056077" cy="5759450"/>
          </a:xfrm>
          <a:custGeom>
            <a:avLst/>
            <a:gdLst>
              <a:gd name="connsiteX0" fmla="*/ 0 w 9056077"/>
              <a:gd name="connsiteY0" fmla="*/ 0 h 5759450"/>
              <a:gd name="connsiteX1" fmla="*/ 2835763 w 9056077"/>
              <a:gd name="connsiteY1" fmla="*/ 0 h 5759450"/>
              <a:gd name="connsiteX2" fmla="*/ 2835763 w 9056077"/>
              <a:gd name="connsiteY2" fmla="*/ 695931 h 5759450"/>
              <a:gd name="connsiteX3" fmla="*/ 1902702 w 9056077"/>
              <a:gd name="connsiteY3" fmla="*/ 695931 h 5759450"/>
              <a:gd name="connsiteX4" fmla="*/ 1902702 w 9056077"/>
              <a:gd name="connsiteY4" fmla="*/ 1671692 h 5759450"/>
              <a:gd name="connsiteX5" fmla="*/ 2835763 w 9056077"/>
              <a:gd name="connsiteY5" fmla="*/ 1671692 h 5759450"/>
              <a:gd name="connsiteX6" fmla="*/ 2835763 w 9056077"/>
              <a:gd name="connsiteY6" fmla="*/ 4657207 h 5759450"/>
              <a:gd name="connsiteX7" fmla="*/ 9056077 w 9056077"/>
              <a:gd name="connsiteY7" fmla="*/ 4657207 h 5759450"/>
              <a:gd name="connsiteX8" fmla="*/ 9056077 w 9056077"/>
              <a:gd name="connsiteY8" fmla="*/ 5759450 h 5759450"/>
              <a:gd name="connsiteX9" fmla="*/ 0 w 9056077"/>
              <a:gd name="connsiteY9" fmla="*/ 5759450 h 5759450"/>
              <a:gd name="connsiteX0" fmla="*/ 0 w 9056077"/>
              <a:gd name="connsiteY0" fmla="*/ 0 h 5759450"/>
              <a:gd name="connsiteX1" fmla="*/ 2835763 w 9056077"/>
              <a:gd name="connsiteY1" fmla="*/ 0 h 5759450"/>
              <a:gd name="connsiteX2" fmla="*/ 2835763 w 9056077"/>
              <a:gd name="connsiteY2" fmla="*/ 695931 h 5759450"/>
              <a:gd name="connsiteX3" fmla="*/ 1902702 w 9056077"/>
              <a:gd name="connsiteY3" fmla="*/ 695931 h 5759450"/>
              <a:gd name="connsiteX4" fmla="*/ 2835763 w 9056077"/>
              <a:gd name="connsiteY4" fmla="*/ 1671692 h 5759450"/>
              <a:gd name="connsiteX5" fmla="*/ 2835763 w 9056077"/>
              <a:gd name="connsiteY5" fmla="*/ 4657207 h 5759450"/>
              <a:gd name="connsiteX6" fmla="*/ 9056077 w 9056077"/>
              <a:gd name="connsiteY6" fmla="*/ 4657207 h 5759450"/>
              <a:gd name="connsiteX7" fmla="*/ 9056077 w 9056077"/>
              <a:gd name="connsiteY7" fmla="*/ 5759450 h 5759450"/>
              <a:gd name="connsiteX8" fmla="*/ 0 w 9056077"/>
              <a:gd name="connsiteY8" fmla="*/ 5759450 h 5759450"/>
              <a:gd name="connsiteX9" fmla="*/ 0 w 9056077"/>
              <a:gd name="connsiteY9" fmla="*/ 0 h 5759450"/>
              <a:gd name="connsiteX0" fmla="*/ 0 w 9056077"/>
              <a:gd name="connsiteY0" fmla="*/ 0 h 5759450"/>
              <a:gd name="connsiteX1" fmla="*/ 2835763 w 9056077"/>
              <a:gd name="connsiteY1" fmla="*/ 0 h 5759450"/>
              <a:gd name="connsiteX2" fmla="*/ 2835763 w 9056077"/>
              <a:gd name="connsiteY2" fmla="*/ 695931 h 5759450"/>
              <a:gd name="connsiteX3" fmla="*/ 1902702 w 9056077"/>
              <a:gd name="connsiteY3" fmla="*/ 695931 h 5759450"/>
              <a:gd name="connsiteX4" fmla="*/ 2835763 w 9056077"/>
              <a:gd name="connsiteY4" fmla="*/ 4657207 h 5759450"/>
              <a:gd name="connsiteX5" fmla="*/ 9056077 w 9056077"/>
              <a:gd name="connsiteY5" fmla="*/ 4657207 h 5759450"/>
              <a:gd name="connsiteX6" fmla="*/ 9056077 w 9056077"/>
              <a:gd name="connsiteY6" fmla="*/ 5759450 h 5759450"/>
              <a:gd name="connsiteX7" fmla="*/ 0 w 9056077"/>
              <a:gd name="connsiteY7" fmla="*/ 5759450 h 5759450"/>
              <a:gd name="connsiteX8" fmla="*/ 0 w 9056077"/>
              <a:gd name="connsiteY8" fmla="*/ 0 h 5759450"/>
              <a:gd name="connsiteX0" fmla="*/ 0 w 9056077"/>
              <a:gd name="connsiteY0" fmla="*/ 0 h 5759450"/>
              <a:gd name="connsiteX1" fmla="*/ 2835763 w 9056077"/>
              <a:gd name="connsiteY1" fmla="*/ 0 h 5759450"/>
              <a:gd name="connsiteX2" fmla="*/ 2835763 w 9056077"/>
              <a:gd name="connsiteY2" fmla="*/ 695931 h 5759450"/>
              <a:gd name="connsiteX3" fmla="*/ 1902702 w 9056077"/>
              <a:gd name="connsiteY3" fmla="*/ 695931 h 5759450"/>
              <a:gd name="connsiteX4" fmla="*/ 9056077 w 9056077"/>
              <a:gd name="connsiteY4" fmla="*/ 4657207 h 5759450"/>
              <a:gd name="connsiteX5" fmla="*/ 9056077 w 9056077"/>
              <a:gd name="connsiteY5" fmla="*/ 5759450 h 5759450"/>
              <a:gd name="connsiteX6" fmla="*/ 0 w 9056077"/>
              <a:gd name="connsiteY6" fmla="*/ 5759450 h 5759450"/>
              <a:gd name="connsiteX7" fmla="*/ 0 w 9056077"/>
              <a:gd name="connsiteY7" fmla="*/ 0 h 5759450"/>
              <a:gd name="connsiteX0" fmla="*/ 0 w 9056077"/>
              <a:gd name="connsiteY0" fmla="*/ 0 h 5759450"/>
              <a:gd name="connsiteX1" fmla="*/ 2835763 w 9056077"/>
              <a:gd name="connsiteY1" fmla="*/ 0 h 5759450"/>
              <a:gd name="connsiteX2" fmla="*/ 2835763 w 9056077"/>
              <a:gd name="connsiteY2" fmla="*/ 695931 h 5759450"/>
              <a:gd name="connsiteX3" fmla="*/ 9056077 w 9056077"/>
              <a:gd name="connsiteY3" fmla="*/ 4657207 h 5759450"/>
              <a:gd name="connsiteX4" fmla="*/ 9056077 w 9056077"/>
              <a:gd name="connsiteY4" fmla="*/ 5759450 h 5759450"/>
              <a:gd name="connsiteX5" fmla="*/ 0 w 9056077"/>
              <a:gd name="connsiteY5" fmla="*/ 5759450 h 5759450"/>
              <a:gd name="connsiteX6" fmla="*/ 0 w 9056077"/>
              <a:gd name="connsiteY6" fmla="*/ 0 h 5759450"/>
              <a:gd name="connsiteX0" fmla="*/ 9056077 w 9147517"/>
              <a:gd name="connsiteY0" fmla="*/ 4657207 h 5759450"/>
              <a:gd name="connsiteX1" fmla="*/ 9056077 w 9147517"/>
              <a:gd name="connsiteY1" fmla="*/ 5759450 h 5759450"/>
              <a:gd name="connsiteX2" fmla="*/ 0 w 9147517"/>
              <a:gd name="connsiteY2" fmla="*/ 5759450 h 5759450"/>
              <a:gd name="connsiteX3" fmla="*/ 0 w 9147517"/>
              <a:gd name="connsiteY3" fmla="*/ 0 h 5759450"/>
              <a:gd name="connsiteX4" fmla="*/ 2835763 w 9147517"/>
              <a:gd name="connsiteY4" fmla="*/ 0 h 5759450"/>
              <a:gd name="connsiteX5" fmla="*/ 2835763 w 9147517"/>
              <a:gd name="connsiteY5" fmla="*/ 695931 h 5759450"/>
              <a:gd name="connsiteX6" fmla="*/ 9147517 w 9147517"/>
              <a:gd name="connsiteY6" fmla="*/ 4748647 h 5759450"/>
              <a:gd name="connsiteX0" fmla="*/ 9056077 w 9056077"/>
              <a:gd name="connsiteY0" fmla="*/ 4657207 h 5759450"/>
              <a:gd name="connsiteX1" fmla="*/ 9056077 w 9056077"/>
              <a:gd name="connsiteY1" fmla="*/ 5759450 h 5759450"/>
              <a:gd name="connsiteX2" fmla="*/ 0 w 9056077"/>
              <a:gd name="connsiteY2" fmla="*/ 5759450 h 5759450"/>
              <a:gd name="connsiteX3" fmla="*/ 0 w 9056077"/>
              <a:gd name="connsiteY3" fmla="*/ 0 h 5759450"/>
              <a:gd name="connsiteX4" fmla="*/ 2835763 w 9056077"/>
              <a:gd name="connsiteY4" fmla="*/ 0 h 5759450"/>
              <a:gd name="connsiteX5" fmla="*/ 2835763 w 9056077"/>
              <a:gd name="connsiteY5" fmla="*/ 695931 h 575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6077" h="5759450">
                <a:moveTo>
                  <a:pt x="9056077" y="4657207"/>
                </a:moveTo>
                <a:lnTo>
                  <a:pt x="9056077" y="5759450"/>
                </a:lnTo>
                <a:lnTo>
                  <a:pt x="0" y="5759450"/>
                </a:lnTo>
                <a:lnTo>
                  <a:pt x="0" y="0"/>
                </a:lnTo>
                <a:lnTo>
                  <a:pt x="2835763" y="0"/>
                </a:lnTo>
                <a:lnTo>
                  <a:pt x="2835763" y="695931"/>
                </a:lnTo>
              </a:path>
            </a:pathLst>
          </a:custGeom>
          <a:ln w="28575"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 name="矩形 1">
            <a:extLst>
              <a:ext uri="{FF2B5EF4-FFF2-40B4-BE49-F238E27FC236}">
                <a16:creationId xmlns:a16="http://schemas.microsoft.com/office/drawing/2014/main" id="{0E5C9632-CE40-4EDF-B6D7-AB60022C555A}"/>
              </a:ext>
            </a:extLst>
          </p:cNvPr>
          <p:cNvSpPr/>
          <p:nvPr/>
        </p:nvSpPr>
        <p:spPr>
          <a:xfrm>
            <a:off x="1979050" y="1823089"/>
            <a:ext cx="5795067" cy="3647338"/>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8" name="组合 7">
            <a:extLst>
              <a:ext uri="{FF2B5EF4-FFF2-40B4-BE49-F238E27FC236}">
                <a16:creationId xmlns:a16="http://schemas.microsoft.com/office/drawing/2014/main" id="{6826EF90-01EC-45BA-A1F4-BBE2EF0F230F}"/>
              </a:ext>
            </a:extLst>
          </p:cNvPr>
          <p:cNvGrpSpPr/>
          <p:nvPr/>
        </p:nvGrpSpPr>
        <p:grpSpPr>
          <a:xfrm>
            <a:off x="4092190" y="1054901"/>
            <a:ext cx="623079" cy="623079"/>
            <a:chOff x="3334026" y="478902"/>
            <a:chExt cx="806174" cy="806174"/>
          </a:xfrm>
          <a:solidFill>
            <a:schemeClr val="tx2"/>
          </a:solidFill>
        </p:grpSpPr>
        <p:sp useBgFill="1">
          <p:nvSpPr>
            <p:cNvPr id="9" name="矩形 8">
              <a:extLst>
                <a:ext uri="{FF2B5EF4-FFF2-40B4-BE49-F238E27FC236}">
                  <a16:creationId xmlns:a16="http://schemas.microsoft.com/office/drawing/2014/main" id="{1EB4A199-00D4-43FA-B6C9-BF14CD52117C}"/>
                </a:ext>
              </a:extLst>
            </p:cNvPr>
            <p:cNvSpPr/>
            <p:nvPr/>
          </p:nvSpPr>
          <p:spPr>
            <a:xfrm>
              <a:off x="3368417" y="513294"/>
              <a:ext cx="737384" cy="7373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 name="加号 9">
              <a:extLst>
                <a:ext uri="{FF2B5EF4-FFF2-40B4-BE49-F238E27FC236}">
                  <a16:creationId xmlns:a16="http://schemas.microsoft.com/office/drawing/2014/main" id="{14C49877-C093-4CF5-8EDC-0825BAB81DB6}"/>
                </a:ext>
              </a:extLst>
            </p:cNvPr>
            <p:cNvSpPr/>
            <p:nvPr/>
          </p:nvSpPr>
          <p:spPr>
            <a:xfrm>
              <a:off x="3334026" y="478902"/>
              <a:ext cx="806174" cy="806174"/>
            </a:xfrm>
            <a:prstGeom prst="mathPlus">
              <a:avLst>
                <a:gd name="adj1" fmla="val 1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11" name="矩形 10">
            <a:extLst>
              <a:ext uri="{FF2B5EF4-FFF2-40B4-BE49-F238E27FC236}">
                <a16:creationId xmlns:a16="http://schemas.microsoft.com/office/drawing/2014/main" id="{E64B3D2A-E897-490D-96A4-8959B5E8C15B}"/>
              </a:ext>
            </a:extLst>
          </p:cNvPr>
          <p:cNvSpPr/>
          <p:nvPr/>
        </p:nvSpPr>
        <p:spPr>
          <a:xfrm>
            <a:off x="4403725" y="2985732"/>
            <a:ext cx="7788275" cy="19991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文本框 11">
            <a:extLst>
              <a:ext uri="{FF2B5EF4-FFF2-40B4-BE49-F238E27FC236}">
                <a16:creationId xmlns:a16="http://schemas.microsoft.com/office/drawing/2014/main" id="{AD6D0E3A-7D22-430C-9251-B9B7C55052CE}"/>
              </a:ext>
            </a:extLst>
          </p:cNvPr>
          <p:cNvSpPr txBox="1"/>
          <p:nvPr/>
        </p:nvSpPr>
        <p:spPr>
          <a:xfrm>
            <a:off x="4665520" y="3157195"/>
            <a:ext cx="7166262" cy="923330"/>
          </a:xfrm>
          <a:prstGeom prst="rect">
            <a:avLst/>
          </a:prstGeom>
          <a:noFill/>
        </p:spPr>
        <p:txBody>
          <a:bodyPr wrap="square" rtlCol="0">
            <a:spAutoFit/>
            <a:scene3d>
              <a:camera prst="orthographicFront"/>
              <a:lightRig rig="threePt" dir="t"/>
            </a:scene3d>
            <a:sp3d contourW="12700"/>
          </a:bodyPr>
          <a:lstStyle/>
          <a:p>
            <a:pPr algn="dist"/>
            <a:r>
              <a:rPr lang="zh-CN" altLang="en-US" sz="54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简约学术论文答辩</a:t>
            </a:r>
            <a:r>
              <a:rPr lang="en-US" altLang="zh-CN" sz="54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PPT</a:t>
            </a:r>
            <a:endParaRPr lang="zh-CN" altLang="en-US" sz="54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5" name="文本框 14">
            <a:extLst>
              <a:ext uri="{FF2B5EF4-FFF2-40B4-BE49-F238E27FC236}">
                <a16:creationId xmlns:a16="http://schemas.microsoft.com/office/drawing/2014/main" id="{C5D46984-3135-40AE-900F-A5E66C480049}"/>
              </a:ext>
            </a:extLst>
          </p:cNvPr>
          <p:cNvSpPr txBox="1"/>
          <p:nvPr/>
        </p:nvSpPr>
        <p:spPr>
          <a:xfrm>
            <a:off x="6241405" y="1089441"/>
            <a:ext cx="5020320" cy="553998"/>
          </a:xfrm>
          <a:prstGeom prst="rect">
            <a:avLst/>
          </a:prstGeom>
          <a:noFill/>
        </p:spPr>
        <p:txBody>
          <a:bodyPr wrap="square">
            <a:spAutoFit/>
            <a:scene3d>
              <a:camera prst="orthographicFront"/>
              <a:lightRig rig="threePt" dir="t"/>
            </a:scene3d>
            <a:sp3d contourW="12700"/>
          </a:bodyPr>
          <a:lstStyle/>
          <a:p>
            <a:pPr algn="r">
              <a:defRPr/>
            </a:pP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 and copyrights belong to Bao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tu</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internetThis</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template is exclusively designed by Fei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 and copyrights belong to Bao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tu</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internet</a:t>
            </a:r>
          </a:p>
        </p:txBody>
      </p:sp>
      <p:grpSp>
        <p:nvGrpSpPr>
          <p:cNvPr id="20" name="组合 19">
            <a:extLst>
              <a:ext uri="{FF2B5EF4-FFF2-40B4-BE49-F238E27FC236}">
                <a16:creationId xmlns:a16="http://schemas.microsoft.com/office/drawing/2014/main" id="{F00F4788-564E-4A21-9E23-68916C2B2312}"/>
              </a:ext>
            </a:extLst>
          </p:cNvPr>
          <p:cNvGrpSpPr/>
          <p:nvPr/>
        </p:nvGrpSpPr>
        <p:grpSpPr>
          <a:xfrm>
            <a:off x="5194936" y="4257199"/>
            <a:ext cx="4255108" cy="338554"/>
            <a:chOff x="2146936" y="5818145"/>
            <a:chExt cx="4255108" cy="338554"/>
          </a:xfrm>
        </p:grpSpPr>
        <p:sp>
          <p:nvSpPr>
            <p:cNvPr id="16" name="文本框 15">
              <a:extLst>
                <a:ext uri="{FF2B5EF4-FFF2-40B4-BE49-F238E27FC236}">
                  <a16:creationId xmlns:a16="http://schemas.microsoft.com/office/drawing/2014/main" id="{C3B6E751-0FF7-43CA-A442-359F7D5E3687}"/>
                </a:ext>
              </a:extLst>
            </p:cNvPr>
            <p:cNvSpPr txBox="1"/>
            <p:nvPr/>
          </p:nvSpPr>
          <p:spPr>
            <a:xfrm>
              <a:off x="2146936" y="5818145"/>
              <a:ext cx="1602104" cy="338554"/>
            </a:xfrm>
            <a:prstGeom prst="rect">
              <a:avLst/>
            </a:prstGeom>
            <a:noFill/>
          </p:spPr>
          <p:txBody>
            <a:bodyPr wrap="square" rtlCol="0">
              <a:spAutoFit/>
              <a:scene3d>
                <a:camera prst="orthographicFront"/>
                <a:lightRig rig="threePt" dir="t"/>
              </a:scene3d>
              <a:sp3d contourW="12700"/>
            </a:bodyPr>
            <a:lstStyle/>
            <a:p>
              <a:pPr algn="dist"/>
              <a:r>
                <a:rPr lang="zh-CN" altLang="en-US" sz="16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汇报人</a:t>
              </a:r>
            </a:p>
          </p:txBody>
        </p:sp>
        <p:sp>
          <p:nvSpPr>
            <p:cNvPr id="17" name="文本框 16">
              <a:extLst>
                <a:ext uri="{FF2B5EF4-FFF2-40B4-BE49-F238E27FC236}">
                  <a16:creationId xmlns:a16="http://schemas.microsoft.com/office/drawing/2014/main" id="{BF41C911-18D7-435B-B03B-1A4D01415862}"/>
                </a:ext>
              </a:extLst>
            </p:cNvPr>
            <p:cNvSpPr txBox="1"/>
            <p:nvPr/>
          </p:nvSpPr>
          <p:spPr>
            <a:xfrm>
              <a:off x="4297826" y="5818145"/>
              <a:ext cx="2104218" cy="338554"/>
            </a:xfrm>
            <a:prstGeom prst="rect">
              <a:avLst/>
            </a:prstGeom>
            <a:noFill/>
          </p:spPr>
          <p:txBody>
            <a:bodyPr wrap="square" rtlCol="0">
              <a:spAutoFit/>
              <a:scene3d>
                <a:camera prst="orthographicFront"/>
                <a:lightRig rig="threePt" dir="t"/>
              </a:scene3d>
              <a:sp3d contourW="12700"/>
            </a:bodyPr>
            <a:lstStyle/>
            <a:p>
              <a:pPr algn="dist"/>
              <a:r>
                <a:rPr lang="zh-CN" altLang="en-US" sz="16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时间：</a:t>
              </a:r>
              <a:r>
                <a:rPr lang="en-US" altLang="zh-CN" sz="16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2020.06.21</a:t>
              </a:r>
              <a:endParaRPr lang="zh-CN" altLang="en-US" sz="16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pic>
        <p:nvPicPr>
          <p:cNvPr id="4" name="鼓点强劲的迷幻动感舞台音效_1分40秒">
            <a:hlinkClick r:id="" action="ppaction://media"/>
            <a:extLst>
              <a:ext uri="{FF2B5EF4-FFF2-40B4-BE49-F238E27FC236}">
                <a16:creationId xmlns:a16="http://schemas.microsoft.com/office/drawing/2014/main" id="{924A1CC3-6E84-4417-8A7C-AD4F886B87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209800" y="114300"/>
            <a:ext cx="609600" cy="609600"/>
          </a:xfrm>
          <a:prstGeom prst="rect">
            <a:avLst/>
          </a:prstGeom>
        </p:spPr>
      </p:pic>
    </p:spTree>
    <p:extLst>
      <p:ext uri="{BB962C8B-B14F-4D97-AF65-F5344CB8AC3E}">
        <p14:creationId xmlns:p14="http://schemas.microsoft.com/office/powerpoint/2010/main" val="3259858724"/>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2" presetClass="entr" presetSubtype="2"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1+#ppt_w/2"/>
                                          </p:val>
                                        </p:tav>
                                        <p:tav tm="100000">
                                          <p:val>
                                            <p:strVal val="#ppt_x"/>
                                          </p:val>
                                        </p:tav>
                                      </p:tavLst>
                                    </p:anim>
                                    <p:anim calcmode="lin" valueType="num">
                                      <p:cBhvr additive="base">
                                        <p:cTn id="10" dur="500" fill="hold"/>
                                        <p:tgtEl>
                                          <p:spTgt spid="2"/>
                                        </p:tgtEl>
                                        <p:attrNameLst>
                                          <p:attrName>ppt_y</p:attrName>
                                        </p:attrNameLst>
                                      </p:cBhvr>
                                      <p:tavLst>
                                        <p:tav tm="0">
                                          <p:val>
                                            <p:strVal val="#ppt_y"/>
                                          </p:val>
                                        </p:tav>
                                        <p:tav tm="100000">
                                          <p:val>
                                            <p:strVal val="#ppt_y"/>
                                          </p:val>
                                        </p:tav>
                                      </p:tavLst>
                                    </p:anim>
                                  </p:childTnLst>
                                </p:cTn>
                              </p:par>
                              <p:par>
                                <p:cTn id="11" presetID="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1000"/>
                            </p:stCondLst>
                            <p:childTnLst>
                              <p:par>
                                <p:cTn id="23" presetID="12" presetClass="entr" presetSubtype="4"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p:tgtEl>
                                          <p:spTgt spid="12"/>
                                        </p:tgtEl>
                                        <p:attrNameLst>
                                          <p:attrName>ppt_y</p:attrName>
                                        </p:attrNameLst>
                                      </p:cBhvr>
                                      <p:tavLst>
                                        <p:tav tm="0">
                                          <p:val>
                                            <p:strVal val="#ppt_y+#ppt_h*1.125000"/>
                                          </p:val>
                                        </p:tav>
                                        <p:tav tm="100000">
                                          <p:val>
                                            <p:strVal val="#ppt_y"/>
                                          </p:val>
                                        </p:tav>
                                      </p:tavLst>
                                    </p:anim>
                                    <p:animEffect transition="in" filter="wipe(up)">
                                      <p:cBhvr>
                                        <p:cTn id="26" dur="500"/>
                                        <p:tgtEl>
                                          <p:spTgt spid="12"/>
                                        </p:tgtEl>
                                      </p:cBhvr>
                                    </p:animEffect>
                                  </p:childTnLst>
                                </p:cTn>
                              </p:par>
                            </p:childTnLst>
                          </p:cTn>
                        </p:par>
                        <p:par>
                          <p:cTn id="27" fill="hold">
                            <p:stCondLst>
                              <p:cond delay="1500"/>
                            </p:stCondLst>
                            <p:childTnLst>
                              <p:par>
                                <p:cTn id="28" presetID="22" presetClass="entr" presetSubtype="2"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right)">
                                      <p:cBhvr>
                                        <p:cTn id="30" dur="500"/>
                                        <p:tgtEl>
                                          <p:spTgt spid="15"/>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5" repeatCount="indefinite" fill="hold" display="0">
                  <p:stCondLst>
                    <p:cond delay="indefinite"/>
                  </p:stCondLst>
                  <p:endCondLst>
                    <p:cond evt="onStopAudio" delay="0">
                      <p:tgtEl>
                        <p:sldTgt/>
                      </p:tgtEl>
                    </p:cond>
                  </p:endCondLst>
                </p:cTn>
                <p:tgtEl>
                  <p:spTgt spid="4"/>
                </p:tgtEl>
              </p:cMediaNode>
            </p:audio>
          </p:childTnLst>
        </p:cTn>
      </p:par>
    </p:tnLst>
    <p:bldLst>
      <p:bldP spid="7" grpId="0" animBg="1"/>
      <p:bldP spid="2" grpId="0" animBg="1"/>
      <p:bldP spid="11" grpId="0" animBg="1"/>
      <p:bldP spid="12"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占位符 12">
            <a:extLst>
              <a:ext uri="{FF2B5EF4-FFF2-40B4-BE49-F238E27FC236}">
                <a16:creationId xmlns:a16="http://schemas.microsoft.com/office/drawing/2014/main" id="{7F6F5755-31FE-46D5-8019-B126657FE7F3}"/>
              </a:ext>
            </a:extLst>
          </p:cNvPr>
          <p:cNvPicPr>
            <a:picLocks noChangeAspect="1"/>
          </p:cNvPicPr>
          <p:nvPr/>
        </p:nvPicPr>
        <p:blipFill>
          <a:blip r:embed="rId3" cstate="print">
            <a:extLst>
              <a:ext uri="{28A0092B-C50C-407E-A947-70E740481C1C}">
                <a14:useLocalDpi xmlns:a14="http://schemas.microsoft.com/office/drawing/2010/main" val="0"/>
              </a:ext>
            </a:extLst>
          </a:blip>
          <a:srcRect l="16667" r="16667"/>
          <a:stretch>
            <a:fillRect/>
          </a:stretch>
        </p:blipFill>
        <p:spPr>
          <a:xfrm>
            <a:off x="6391273" y="3771145"/>
            <a:ext cx="1552576" cy="1552576"/>
          </a:xfrm>
          <a:custGeom>
            <a:avLst/>
            <a:gdLst>
              <a:gd name="connsiteX0" fmla="*/ 776288 w 1552576"/>
              <a:gd name="connsiteY0" fmla="*/ 0 h 1552576"/>
              <a:gd name="connsiteX1" fmla="*/ 1552576 w 1552576"/>
              <a:gd name="connsiteY1" fmla="*/ 776288 h 1552576"/>
              <a:gd name="connsiteX2" fmla="*/ 776288 w 1552576"/>
              <a:gd name="connsiteY2" fmla="*/ 1552576 h 1552576"/>
              <a:gd name="connsiteX3" fmla="*/ 0 w 1552576"/>
              <a:gd name="connsiteY3" fmla="*/ 776288 h 1552576"/>
              <a:gd name="connsiteX4" fmla="*/ 776288 w 1552576"/>
              <a:gd name="connsiteY4" fmla="*/ 0 h 1552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76" h="1552576">
                <a:moveTo>
                  <a:pt x="776288" y="0"/>
                </a:moveTo>
                <a:cubicBezTo>
                  <a:pt x="1205020" y="0"/>
                  <a:pt x="1552576" y="347556"/>
                  <a:pt x="1552576" y="776288"/>
                </a:cubicBezTo>
                <a:cubicBezTo>
                  <a:pt x="1552576" y="1205020"/>
                  <a:pt x="1205020" y="1552576"/>
                  <a:pt x="776288" y="1552576"/>
                </a:cubicBezTo>
                <a:cubicBezTo>
                  <a:pt x="347556" y="1552576"/>
                  <a:pt x="0" y="1205020"/>
                  <a:pt x="0" y="776288"/>
                </a:cubicBezTo>
                <a:cubicBezTo>
                  <a:pt x="0" y="347556"/>
                  <a:pt x="347556" y="0"/>
                  <a:pt x="776288" y="0"/>
                </a:cubicBezTo>
                <a:close/>
              </a:path>
            </a:pathLst>
          </a:custGeom>
        </p:spPr>
      </p:pic>
      <p:pic>
        <p:nvPicPr>
          <p:cNvPr id="40" name="图片占位符 10">
            <a:extLst>
              <a:ext uri="{FF2B5EF4-FFF2-40B4-BE49-F238E27FC236}">
                <a16:creationId xmlns:a16="http://schemas.microsoft.com/office/drawing/2014/main" id="{D0B2A7B2-9B3E-4427-B1C6-83C8891710EF}"/>
              </a:ext>
            </a:extLst>
          </p:cNvPr>
          <p:cNvPicPr>
            <a:picLocks noChangeAspect="1"/>
          </p:cNvPicPr>
          <p:nvPr/>
        </p:nvPicPr>
        <p:blipFill>
          <a:blip r:embed="rId4" cstate="print">
            <a:extLst>
              <a:ext uri="{28A0092B-C50C-407E-A947-70E740481C1C}">
                <a14:useLocalDpi xmlns:a14="http://schemas.microsoft.com/office/drawing/2010/main" val="0"/>
              </a:ext>
            </a:extLst>
          </a:blip>
          <a:srcRect l="16667" r="16667"/>
          <a:stretch>
            <a:fillRect/>
          </a:stretch>
        </p:blipFill>
        <p:spPr>
          <a:xfrm>
            <a:off x="800100" y="3771146"/>
            <a:ext cx="1552576" cy="1552576"/>
          </a:xfrm>
          <a:custGeom>
            <a:avLst/>
            <a:gdLst>
              <a:gd name="connsiteX0" fmla="*/ 776288 w 1552576"/>
              <a:gd name="connsiteY0" fmla="*/ 0 h 1552576"/>
              <a:gd name="connsiteX1" fmla="*/ 1552576 w 1552576"/>
              <a:gd name="connsiteY1" fmla="*/ 776288 h 1552576"/>
              <a:gd name="connsiteX2" fmla="*/ 776288 w 1552576"/>
              <a:gd name="connsiteY2" fmla="*/ 1552576 h 1552576"/>
              <a:gd name="connsiteX3" fmla="*/ 0 w 1552576"/>
              <a:gd name="connsiteY3" fmla="*/ 776288 h 1552576"/>
              <a:gd name="connsiteX4" fmla="*/ 776288 w 1552576"/>
              <a:gd name="connsiteY4" fmla="*/ 0 h 1552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76" h="1552576">
                <a:moveTo>
                  <a:pt x="776288" y="0"/>
                </a:moveTo>
                <a:cubicBezTo>
                  <a:pt x="1205020" y="0"/>
                  <a:pt x="1552576" y="347556"/>
                  <a:pt x="1552576" y="776288"/>
                </a:cubicBezTo>
                <a:cubicBezTo>
                  <a:pt x="1552576" y="1205020"/>
                  <a:pt x="1205020" y="1552576"/>
                  <a:pt x="776288" y="1552576"/>
                </a:cubicBezTo>
                <a:cubicBezTo>
                  <a:pt x="347556" y="1552576"/>
                  <a:pt x="0" y="1205020"/>
                  <a:pt x="0" y="776288"/>
                </a:cubicBezTo>
                <a:cubicBezTo>
                  <a:pt x="0" y="347556"/>
                  <a:pt x="347556" y="0"/>
                  <a:pt x="776288" y="0"/>
                </a:cubicBezTo>
                <a:close/>
              </a:path>
            </a:pathLst>
          </a:custGeom>
        </p:spPr>
      </p:pic>
      <p:pic>
        <p:nvPicPr>
          <p:cNvPr id="13" name="图片占位符 12">
            <a:extLst>
              <a:ext uri="{FF2B5EF4-FFF2-40B4-BE49-F238E27FC236}">
                <a16:creationId xmlns:a16="http://schemas.microsoft.com/office/drawing/2014/main" id="{76A8C008-6DAF-4CFC-BD01-07A13D5A90E8}"/>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16667" r="16667"/>
          <a:stretch>
            <a:fillRect/>
          </a:stretch>
        </p:blipFill>
        <p:spPr/>
      </p:pic>
      <p:pic>
        <p:nvPicPr>
          <p:cNvPr id="11" name="图片占位符 10">
            <a:extLst>
              <a:ext uri="{FF2B5EF4-FFF2-40B4-BE49-F238E27FC236}">
                <a16:creationId xmlns:a16="http://schemas.microsoft.com/office/drawing/2014/main" id="{01A9BF0F-C776-4F71-81E2-BBA0CC17D556}"/>
              </a:ext>
            </a:extLst>
          </p:cNvPr>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16667" r="16667"/>
          <a:stretch>
            <a:fillRect/>
          </a:stretch>
        </p:blipFill>
        <p:spPr/>
      </p:pic>
      <p:sp>
        <p:nvSpPr>
          <p:cNvPr id="25" name="椭圆 24"/>
          <p:cNvSpPr/>
          <p:nvPr/>
        </p:nvSpPr>
        <p:spPr>
          <a:xfrm>
            <a:off x="728957" y="3909819"/>
            <a:ext cx="1714407" cy="1714407"/>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1707">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6" name="椭圆 25"/>
          <p:cNvSpPr/>
          <p:nvPr/>
        </p:nvSpPr>
        <p:spPr>
          <a:xfrm>
            <a:off x="728957" y="1481246"/>
            <a:ext cx="1714407" cy="1714407"/>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1707">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3" name="椭圆 22"/>
          <p:cNvSpPr/>
          <p:nvPr/>
        </p:nvSpPr>
        <p:spPr>
          <a:xfrm>
            <a:off x="6310299" y="3909819"/>
            <a:ext cx="1714407" cy="1714407"/>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1707">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2" name="椭圆 21"/>
          <p:cNvSpPr/>
          <p:nvPr/>
        </p:nvSpPr>
        <p:spPr>
          <a:xfrm>
            <a:off x="6310299" y="1481246"/>
            <a:ext cx="1714407" cy="1714407"/>
          </a:xfrm>
          <a:prstGeom prst="ellipse">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1707">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 name="圆角矩形 17"/>
          <p:cNvSpPr/>
          <p:nvPr/>
        </p:nvSpPr>
        <p:spPr>
          <a:xfrm>
            <a:off x="902024" y="2924120"/>
            <a:ext cx="1349221" cy="4190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1707">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圆角矩形 18"/>
          <p:cNvSpPr/>
          <p:nvPr/>
        </p:nvSpPr>
        <p:spPr>
          <a:xfrm>
            <a:off x="6492892" y="2924120"/>
            <a:ext cx="1349221" cy="41907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1707">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 name="圆角矩形 19"/>
          <p:cNvSpPr/>
          <p:nvPr/>
        </p:nvSpPr>
        <p:spPr>
          <a:xfrm>
            <a:off x="902024" y="5241508"/>
            <a:ext cx="1349221" cy="41907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1707">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圆角矩形 20"/>
          <p:cNvSpPr/>
          <p:nvPr/>
        </p:nvSpPr>
        <p:spPr>
          <a:xfrm>
            <a:off x="6492892" y="5241508"/>
            <a:ext cx="1349221" cy="41907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1707">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8" name="矩形 27"/>
          <p:cNvSpPr/>
          <p:nvPr/>
        </p:nvSpPr>
        <p:spPr>
          <a:xfrm>
            <a:off x="2544996" y="2309908"/>
            <a:ext cx="3551005" cy="738279"/>
          </a:xfrm>
          <a:prstGeom prst="rect">
            <a:avLst/>
          </a:prstGeom>
        </p:spPr>
        <p:txBody>
          <a:bodyPr wrap="square">
            <a:spAutoFit/>
          </a:bodyPr>
          <a:lstStyle/>
          <a:p>
            <a:pPr defTabSz="914377">
              <a:defRPr/>
            </a:pPr>
            <a:r>
              <a:rPr lang="zh-CN" altLang="en-US" sz="1399" dirty="0">
                <a:solidFill>
                  <a:prstClr val="white">
                    <a:lumMod val="50000"/>
                  </a:prstClr>
                </a:solidFill>
                <a:latin typeface="Source Han Serif SC" panose="02020400000000000000" pitchFamily="18" charset="-122"/>
                <a:ea typeface="Source Han Serif SC" panose="02020400000000000000" pitchFamily="18" charset="-122"/>
                <a:cs typeface="Segoe UI Semilight" panose="020B0402040204020203" pitchFamily="34" charset="0"/>
                <a:sym typeface="Source Han Serif SC" panose="02020400000000000000" pitchFamily="18" charset="-122"/>
              </a:rPr>
              <a:t>单击此处添加文本单击此处添加文本单击此处添加文本单击此处添加文本单击此处添加文本</a:t>
            </a:r>
          </a:p>
        </p:txBody>
      </p:sp>
      <p:sp>
        <p:nvSpPr>
          <p:cNvPr id="30" name="矩形 29"/>
          <p:cNvSpPr/>
          <p:nvPr/>
        </p:nvSpPr>
        <p:spPr>
          <a:xfrm>
            <a:off x="8071095" y="2309908"/>
            <a:ext cx="3551005" cy="738279"/>
          </a:xfrm>
          <a:prstGeom prst="rect">
            <a:avLst/>
          </a:prstGeom>
        </p:spPr>
        <p:txBody>
          <a:bodyPr wrap="square">
            <a:spAutoFit/>
          </a:bodyPr>
          <a:lstStyle/>
          <a:p>
            <a:pPr defTabSz="914377">
              <a:defRPr/>
            </a:pPr>
            <a:r>
              <a:rPr lang="zh-CN" altLang="en-US" sz="1399" dirty="0">
                <a:solidFill>
                  <a:prstClr val="white">
                    <a:lumMod val="50000"/>
                  </a:prstClr>
                </a:solidFill>
                <a:latin typeface="Source Han Serif SC" panose="02020400000000000000" pitchFamily="18" charset="-122"/>
                <a:ea typeface="Source Han Serif SC" panose="02020400000000000000" pitchFamily="18" charset="-122"/>
                <a:cs typeface="Segoe UI Semilight" panose="020B0402040204020203" pitchFamily="34" charset="0"/>
                <a:sym typeface="Source Han Serif SC" panose="02020400000000000000" pitchFamily="18" charset="-122"/>
              </a:rPr>
              <a:t>单击此处添加文本单击此处添加文本单击此处添加文本单击此处添加文本单击此处添加文本</a:t>
            </a:r>
          </a:p>
        </p:txBody>
      </p:sp>
      <p:sp>
        <p:nvSpPr>
          <p:cNvPr id="32" name="矩形 31"/>
          <p:cNvSpPr/>
          <p:nvPr/>
        </p:nvSpPr>
        <p:spPr>
          <a:xfrm>
            <a:off x="2544996" y="4681257"/>
            <a:ext cx="3551005" cy="738279"/>
          </a:xfrm>
          <a:prstGeom prst="rect">
            <a:avLst/>
          </a:prstGeom>
        </p:spPr>
        <p:txBody>
          <a:bodyPr wrap="square">
            <a:spAutoFit/>
          </a:bodyPr>
          <a:lstStyle/>
          <a:p>
            <a:pPr defTabSz="914377">
              <a:defRPr/>
            </a:pPr>
            <a:r>
              <a:rPr lang="zh-CN" altLang="en-US" sz="1399" dirty="0">
                <a:solidFill>
                  <a:prstClr val="white">
                    <a:lumMod val="50000"/>
                  </a:prstClr>
                </a:solidFill>
                <a:latin typeface="Source Han Serif SC" panose="02020400000000000000" pitchFamily="18" charset="-122"/>
                <a:ea typeface="Source Han Serif SC" panose="02020400000000000000" pitchFamily="18" charset="-122"/>
                <a:cs typeface="Segoe UI Semilight" panose="020B0402040204020203" pitchFamily="34" charset="0"/>
                <a:sym typeface="Source Han Serif SC" panose="02020400000000000000" pitchFamily="18" charset="-122"/>
              </a:rPr>
              <a:t>单击此处添加文本单击此处添加文本单击此处添加文本单击此处添加文本单击此处添加文本</a:t>
            </a:r>
          </a:p>
        </p:txBody>
      </p:sp>
      <p:sp>
        <p:nvSpPr>
          <p:cNvPr id="34" name="矩形 33"/>
          <p:cNvSpPr/>
          <p:nvPr/>
        </p:nvSpPr>
        <p:spPr>
          <a:xfrm>
            <a:off x="8071095" y="4681257"/>
            <a:ext cx="3551005" cy="738279"/>
          </a:xfrm>
          <a:prstGeom prst="rect">
            <a:avLst/>
          </a:prstGeom>
        </p:spPr>
        <p:txBody>
          <a:bodyPr wrap="square">
            <a:spAutoFit/>
          </a:bodyPr>
          <a:lstStyle/>
          <a:p>
            <a:pPr defTabSz="914377">
              <a:defRPr/>
            </a:pPr>
            <a:r>
              <a:rPr lang="zh-CN" altLang="en-US" sz="1399" dirty="0">
                <a:solidFill>
                  <a:prstClr val="white">
                    <a:lumMod val="50000"/>
                  </a:prstClr>
                </a:solidFill>
                <a:latin typeface="Source Han Serif SC" panose="02020400000000000000" pitchFamily="18" charset="-122"/>
                <a:ea typeface="Source Han Serif SC" panose="02020400000000000000" pitchFamily="18" charset="-122"/>
                <a:cs typeface="Segoe UI Semilight" panose="020B0402040204020203" pitchFamily="34" charset="0"/>
                <a:sym typeface="Source Han Serif SC" panose="02020400000000000000" pitchFamily="18" charset="-122"/>
              </a:rPr>
              <a:t>单击此处添加文本单击此处添加文本单击此处添加文本单击此处添加文本单击此处添加文本</a:t>
            </a:r>
          </a:p>
        </p:txBody>
      </p:sp>
      <p:sp>
        <p:nvSpPr>
          <p:cNvPr id="35" name="文本框 34"/>
          <p:cNvSpPr txBox="1"/>
          <p:nvPr/>
        </p:nvSpPr>
        <p:spPr>
          <a:xfrm>
            <a:off x="988173" y="2999626"/>
            <a:ext cx="1456424" cy="276999"/>
          </a:xfrm>
          <a:prstGeom prst="rect">
            <a:avLst/>
          </a:prstGeom>
          <a:noFill/>
        </p:spPr>
        <p:txBody>
          <a:bodyPr wrap="none" rtlCol="0">
            <a:spAutoFit/>
          </a:bodyPr>
          <a:lstStyle/>
          <a:p>
            <a:pPr defTabSz="914377">
              <a:defRPr/>
            </a:pPr>
            <a:r>
              <a:rPr lang="en-US" altLang="zh-CN" sz="1200"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rPr>
              <a:t>ADD YOUR TEXT</a:t>
            </a:r>
            <a:endParaRPr lang="zh-CN" altLang="en-US" sz="1200"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6" name="文本框 35"/>
          <p:cNvSpPr txBox="1"/>
          <p:nvPr/>
        </p:nvSpPr>
        <p:spPr>
          <a:xfrm>
            <a:off x="6569517" y="2990099"/>
            <a:ext cx="1456424" cy="276999"/>
          </a:xfrm>
          <a:prstGeom prst="rect">
            <a:avLst/>
          </a:prstGeom>
          <a:noFill/>
        </p:spPr>
        <p:txBody>
          <a:bodyPr wrap="none" rtlCol="0">
            <a:spAutoFit/>
          </a:bodyPr>
          <a:lstStyle/>
          <a:p>
            <a:pPr defTabSz="914377">
              <a:defRPr/>
            </a:pPr>
            <a:r>
              <a:rPr lang="en-US" altLang="zh-CN" sz="1200"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rPr>
              <a:t>ADD YOUR TEXT</a:t>
            </a:r>
            <a:endParaRPr lang="zh-CN" altLang="en-US" sz="1200"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7" name="文本框 36"/>
          <p:cNvSpPr txBox="1"/>
          <p:nvPr/>
        </p:nvSpPr>
        <p:spPr>
          <a:xfrm>
            <a:off x="983413" y="5303559"/>
            <a:ext cx="1456424" cy="276999"/>
          </a:xfrm>
          <a:prstGeom prst="rect">
            <a:avLst/>
          </a:prstGeom>
          <a:noFill/>
        </p:spPr>
        <p:txBody>
          <a:bodyPr wrap="none" rtlCol="0">
            <a:spAutoFit/>
          </a:bodyPr>
          <a:lstStyle/>
          <a:p>
            <a:pPr defTabSz="914377">
              <a:defRPr/>
            </a:pPr>
            <a:r>
              <a:rPr lang="en-US" altLang="zh-CN" sz="1200"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rPr>
              <a:t>ADD YOUR TEXT</a:t>
            </a:r>
            <a:endParaRPr lang="zh-CN" altLang="en-US" sz="1200"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8" name="文本框 37"/>
          <p:cNvSpPr txBox="1"/>
          <p:nvPr/>
        </p:nvSpPr>
        <p:spPr>
          <a:xfrm>
            <a:off x="6564757" y="5294031"/>
            <a:ext cx="1456424" cy="276999"/>
          </a:xfrm>
          <a:prstGeom prst="rect">
            <a:avLst/>
          </a:prstGeom>
          <a:noFill/>
        </p:spPr>
        <p:txBody>
          <a:bodyPr wrap="none" rtlCol="0">
            <a:spAutoFit/>
          </a:bodyPr>
          <a:lstStyle/>
          <a:p>
            <a:pPr defTabSz="914377">
              <a:defRPr/>
            </a:pPr>
            <a:r>
              <a:rPr lang="en-US" altLang="zh-CN" sz="1200"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rPr>
              <a:t>ADD YOUR TEXT</a:t>
            </a:r>
            <a:endParaRPr lang="zh-CN" altLang="en-US" sz="1200"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cxnSp>
        <p:nvCxnSpPr>
          <p:cNvPr id="41" name="直接连接符 40">
            <a:extLst>
              <a:ext uri="{FF2B5EF4-FFF2-40B4-BE49-F238E27FC236}">
                <a16:creationId xmlns:a16="http://schemas.microsoft.com/office/drawing/2014/main" id="{077D0B16-9F34-4270-A1DB-1DADEAFCCAE6}"/>
              </a:ext>
            </a:extLst>
          </p:cNvPr>
          <p:cNvCxnSpPr>
            <a:cxnSpLocks/>
          </p:cNvCxnSpPr>
          <p:nvPr/>
        </p:nvCxnSpPr>
        <p:spPr>
          <a:xfrm flipH="1">
            <a:off x="1" y="624188"/>
            <a:ext cx="781049"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DFFF839-9E6D-42C9-856D-F5973040E430}"/>
              </a:ext>
            </a:extLst>
          </p:cNvPr>
          <p:cNvCxnSpPr>
            <a:cxnSpLocks/>
          </p:cNvCxnSpPr>
          <p:nvPr/>
        </p:nvCxnSpPr>
        <p:spPr>
          <a:xfrm flipH="1">
            <a:off x="3657075" y="624188"/>
            <a:ext cx="8520412"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4A7D102C-AA11-4F4A-B865-245C7FB94109}"/>
              </a:ext>
            </a:extLst>
          </p:cNvPr>
          <p:cNvSpPr txBox="1"/>
          <p:nvPr/>
        </p:nvSpPr>
        <p:spPr>
          <a:xfrm>
            <a:off x="1248075" y="362578"/>
            <a:ext cx="1994105" cy="523220"/>
          </a:xfrm>
          <a:prstGeom prst="rect">
            <a:avLst/>
          </a:prstGeom>
          <a:noFill/>
        </p:spPr>
        <p:txBody>
          <a:bodyPr wrap="square" rtlCol="0">
            <a:spAutoFit/>
            <a:scene3d>
              <a:camera prst="orthographicFront"/>
              <a:lightRig rig="threePt" dir="t"/>
            </a:scene3d>
            <a:sp3d contourW="12700"/>
          </a:bodyPr>
          <a:lstStyle/>
          <a:p>
            <a:pPr algn="dist"/>
            <a:r>
              <a:rPr lang="zh-CN" altLang="en-US" sz="2800" b="1" dirty="0">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p>
        </p:txBody>
      </p:sp>
      <p:grpSp>
        <p:nvGrpSpPr>
          <p:cNvPr id="44" name="组合 43">
            <a:extLst>
              <a:ext uri="{FF2B5EF4-FFF2-40B4-BE49-F238E27FC236}">
                <a16:creationId xmlns:a16="http://schemas.microsoft.com/office/drawing/2014/main" id="{24CE577A-D6A7-4F69-9DB0-30653FB39AC7}"/>
              </a:ext>
            </a:extLst>
          </p:cNvPr>
          <p:cNvGrpSpPr/>
          <p:nvPr/>
        </p:nvGrpSpPr>
        <p:grpSpPr>
          <a:xfrm>
            <a:off x="3315833" y="453567"/>
            <a:ext cx="341242" cy="341242"/>
            <a:chOff x="3334026" y="478902"/>
            <a:chExt cx="806174" cy="806174"/>
          </a:xfrm>
        </p:grpSpPr>
        <p:sp>
          <p:nvSpPr>
            <p:cNvPr id="45" name="矩形 44">
              <a:extLst>
                <a:ext uri="{FF2B5EF4-FFF2-40B4-BE49-F238E27FC236}">
                  <a16:creationId xmlns:a16="http://schemas.microsoft.com/office/drawing/2014/main" id="{DA4417D0-7343-4BE7-ADD0-96AE4C2143D8}"/>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6" name="加号 45">
              <a:extLst>
                <a:ext uri="{FF2B5EF4-FFF2-40B4-BE49-F238E27FC236}">
                  <a16:creationId xmlns:a16="http://schemas.microsoft.com/office/drawing/2014/main" id="{92E61D15-F8BA-4B0E-A181-28FA91429A04}"/>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47" name="组合 46">
            <a:extLst>
              <a:ext uri="{FF2B5EF4-FFF2-40B4-BE49-F238E27FC236}">
                <a16:creationId xmlns:a16="http://schemas.microsoft.com/office/drawing/2014/main" id="{CE95DD2D-C54F-40C9-AEFC-03FA63ED9902}"/>
              </a:ext>
            </a:extLst>
          </p:cNvPr>
          <p:cNvGrpSpPr/>
          <p:nvPr/>
        </p:nvGrpSpPr>
        <p:grpSpPr>
          <a:xfrm>
            <a:off x="833179" y="453567"/>
            <a:ext cx="341242" cy="341242"/>
            <a:chOff x="3334026" y="478902"/>
            <a:chExt cx="806174" cy="806174"/>
          </a:xfrm>
        </p:grpSpPr>
        <p:sp>
          <p:nvSpPr>
            <p:cNvPr id="48" name="矩形 47">
              <a:extLst>
                <a:ext uri="{FF2B5EF4-FFF2-40B4-BE49-F238E27FC236}">
                  <a16:creationId xmlns:a16="http://schemas.microsoft.com/office/drawing/2014/main" id="{67E38AD7-B356-45CD-84C9-91AB1A6C8972}"/>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9" name="加号 48">
              <a:extLst>
                <a:ext uri="{FF2B5EF4-FFF2-40B4-BE49-F238E27FC236}">
                  <a16:creationId xmlns:a16="http://schemas.microsoft.com/office/drawing/2014/main" id="{9CCDC9ED-D878-4154-AFCC-3D44661F672B}"/>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50" name="文本框 49">
            <a:extLst>
              <a:ext uri="{FF2B5EF4-FFF2-40B4-BE49-F238E27FC236}">
                <a16:creationId xmlns:a16="http://schemas.microsoft.com/office/drawing/2014/main" id="{395FF16B-69CF-4CF4-8830-78F8F8527A9F}"/>
              </a:ext>
            </a:extLst>
          </p:cNvPr>
          <p:cNvSpPr txBox="1"/>
          <p:nvPr/>
        </p:nvSpPr>
        <p:spPr>
          <a:xfrm>
            <a:off x="1248075" y="867131"/>
            <a:ext cx="5020320" cy="246221"/>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a:t>
            </a:r>
          </a:p>
        </p:txBody>
      </p:sp>
    </p:spTree>
    <p:extLst>
      <p:ext uri="{BB962C8B-B14F-4D97-AF65-F5344CB8AC3E}">
        <p14:creationId xmlns:p14="http://schemas.microsoft.com/office/powerpoint/2010/main" val="295583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任意多边形 104"/>
          <p:cNvSpPr/>
          <p:nvPr/>
        </p:nvSpPr>
        <p:spPr>
          <a:xfrm rot="-2662383">
            <a:off x="6521453" y="3429602"/>
            <a:ext cx="985839" cy="2628900"/>
          </a:xfrm>
          <a:custGeom>
            <a:avLst/>
            <a:gdLst>
              <a:gd name="txL" fmla="*/ 0 w 673339"/>
              <a:gd name="txT" fmla="*/ 0 h 1796353"/>
              <a:gd name="txR" fmla="*/ 673339 w 673339"/>
              <a:gd name="txB" fmla="*/ 1796353 h 1796353"/>
            </a:gdLst>
            <a:ahLst/>
            <a:cxnLst>
              <a:cxn ang="0">
                <a:pos x="4416899" y="0"/>
              </a:cxn>
              <a:cxn ang="0">
                <a:pos x="4429816" y="1179606"/>
              </a:cxn>
              <a:cxn ang="0">
                <a:pos x="4524550" y="9828486"/>
              </a:cxn>
              <a:cxn ang="0">
                <a:pos x="3894802" y="11395601"/>
              </a:cxn>
              <a:cxn ang="0">
                <a:pos x="2340270" y="12058862"/>
              </a:cxn>
              <a:cxn ang="0">
                <a:pos x="771584" y="11429743"/>
              </a:cxn>
              <a:cxn ang="0">
                <a:pos x="107656" y="9876768"/>
              </a:cxn>
              <a:cxn ang="0">
                <a:pos x="13132" y="1246659"/>
              </a:cxn>
              <a:cxn ang="0">
                <a:pos x="13121" y="1246604"/>
              </a:cxn>
              <a:cxn ang="0">
                <a:pos x="0" y="48291"/>
              </a:cxn>
            </a:cxnLst>
            <a:rect l="txL" t="txT" r="txR" b="txB"/>
            <a:pathLst>
              <a:path w="673339" h="1796353">
                <a:moveTo>
                  <a:pt x="657299" y="0"/>
                </a:moveTo>
                <a:lnTo>
                  <a:pt x="659221" y="175718"/>
                </a:lnTo>
                <a:lnTo>
                  <a:pt x="673319" y="1464088"/>
                </a:lnTo>
                <a:cubicBezTo>
                  <a:pt x="674312" y="1554842"/>
                  <a:pt x="638426" y="1637407"/>
                  <a:pt x="579603" y="1697531"/>
                </a:cubicBezTo>
                <a:cubicBezTo>
                  <a:pt x="520780" y="1757657"/>
                  <a:pt x="439020" y="1795341"/>
                  <a:pt x="348266" y="1796333"/>
                </a:cubicBezTo>
                <a:cubicBezTo>
                  <a:pt x="257513" y="1797327"/>
                  <a:pt x="174947" y="1761440"/>
                  <a:pt x="114823" y="1702617"/>
                </a:cubicBezTo>
                <a:cubicBezTo>
                  <a:pt x="54699" y="1643795"/>
                  <a:pt x="17013" y="1562034"/>
                  <a:pt x="16021" y="1471280"/>
                </a:cubicBezTo>
                <a:lnTo>
                  <a:pt x="1954" y="185707"/>
                </a:lnTo>
                <a:lnTo>
                  <a:pt x="1953" y="185699"/>
                </a:lnTo>
                <a:lnTo>
                  <a:pt x="0" y="7194"/>
                </a:lnTo>
                <a:lnTo>
                  <a:pt x="657299" y="0"/>
                </a:lnTo>
                <a:close/>
              </a:path>
            </a:pathLst>
          </a:custGeom>
          <a:solidFill>
            <a:schemeClr val="accent2"/>
          </a:solidFill>
          <a:ln w="9525">
            <a:noFill/>
          </a:ln>
        </p:spPr>
        <p:txBody>
          <a:bodyPr vert="eaVert" lIns="0" tIns="288000" rIns="0" bIns="0" anchor="ctr"/>
          <a:lstStyle/>
          <a:p>
            <a:pPr lvl="0" algn="ctr" eaLnBrk="1" hangingPunct="1"/>
            <a:r>
              <a:rPr lang="zh-CN" altLang="en-US" sz="28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标题</a:t>
            </a:r>
          </a:p>
        </p:txBody>
      </p:sp>
      <p:sp>
        <p:nvSpPr>
          <p:cNvPr id="49157" name="任意多边形 105"/>
          <p:cNvSpPr/>
          <p:nvPr/>
        </p:nvSpPr>
        <p:spPr>
          <a:xfrm rot="8100000">
            <a:off x="6624640" y="3496277"/>
            <a:ext cx="788987" cy="2495551"/>
          </a:xfrm>
          <a:custGeom>
            <a:avLst/>
            <a:gdLst/>
            <a:ahLst/>
            <a:cxnLst>
              <a:cxn ang="0">
                <a:pos x="2121580" y="418634"/>
              </a:cxn>
              <a:cxn ang="0">
                <a:pos x="2485587" y="1429312"/>
              </a:cxn>
              <a:cxn ang="0">
                <a:pos x="2485583" y="7020319"/>
              </a:cxn>
              <a:cxn ang="0">
                <a:pos x="2485587" y="7020357"/>
              </a:cxn>
              <a:cxn ang="0">
                <a:pos x="2485587" y="7841199"/>
              </a:cxn>
              <a:cxn ang="0">
                <a:pos x="0" y="7841199"/>
              </a:cxn>
              <a:cxn ang="0">
                <a:pos x="0" y="7032483"/>
              </a:cxn>
              <a:cxn ang="0">
                <a:pos x="0" y="1429312"/>
              </a:cxn>
              <a:cxn ang="0">
                <a:pos x="364006" y="418634"/>
              </a:cxn>
              <a:cxn ang="0">
                <a:pos x="1242794" y="0"/>
              </a:cxn>
              <a:cxn ang="0">
                <a:pos x="2121580" y="418634"/>
              </a:cxn>
            </a:cxnLst>
            <a:rect l="0" t="0" r="0" b="0"/>
            <a:pathLst>
              <a:path w="538208" h="1703835">
                <a:moveTo>
                  <a:pt x="459389" y="90966"/>
                </a:moveTo>
                <a:cubicBezTo>
                  <a:pt x="508088" y="147170"/>
                  <a:pt x="538208" y="224815"/>
                  <a:pt x="538208" y="310579"/>
                </a:cubicBezTo>
                <a:lnTo>
                  <a:pt x="538207" y="1525464"/>
                </a:lnTo>
                <a:lnTo>
                  <a:pt x="538208" y="1525472"/>
                </a:lnTo>
                <a:lnTo>
                  <a:pt x="538208" y="1703835"/>
                </a:lnTo>
                <a:lnTo>
                  <a:pt x="0" y="1703835"/>
                </a:lnTo>
                <a:lnTo>
                  <a:pt x="0" y="1528107"/>
                </a:lnTo>
                <a:lnTo>
                  <a:pt x="0" y="310579"/>
                </a:lnTo>
                <a:cubicBezTo>
                  <a:pt x="0" y="224814"/>
                  <a:pt x="30121" y="147170"/>
                  <a:pt x="78819" y="90966"/>
                </a:cubicBezTo>
                <a:cubicBezTo>
                  <a:pt x="127517" y="34762"/>
                  <a:pt x="194793" y="0"/>
                  <a:pt x="269104" y="0"/>
                </a:cubicBezTo>
                <a:cubicBezTo>
                  <a:pt x="343415" y="0"/>
                  <a:pt x="410691" y="34763"/>
                  <a:pt x="459389" y="90966"/>
                </a:cubicBezTo>
                <a:close/>
              </a:path>
            </a:pathLst>
          </a:custGeom>
          <a:noFill/>
          <a:ln w="3175" cap="flat" cmpd="sng">
            <a:solidFill>
              <a:schemeClr val="bg1">
                <a:alpha val="100000"/>
              </a:schemeClr>
            </a:solidFill>
            <a:prstDash val="dash"/>
            <a:bevel/>
            <a:headEnd type="none" w="med" len="med"/>
            <a:tailEnd type="none" w="med" len="med"/>
          </a:ln>
        </p:spPr>
        <p:txBody>
          <a:bodyPr/>
          <a:lstStyle/>
          <a:p>
            <a:endParaRPr lang="zh-CN" altLang="en-US">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9158" name="任意多边形 106"/>
          <p:cNvSpPr/>
          <p:nvPr/>
        </p:nvSpPr>
        <p:spPr>
          <a:xfrm rot="-2700000">
            <a:off x="3870327" y="2423128"/>
            <a:ext cx="2619375" cy="962025"/>
          </a:xfrm>
          <a:custGeom>
            <a:avLst/>
            <a:gdLst>
              <a:gd name="txL" fmla="*/ 0 w 657338"/>
              <a:gd name="txT" fmla="*/ 0 h 1792844"/>
              <a:gd name="txR" fmla="*/ 657338 w 657338"/>
              <a:gd name="txB" fmla="*/ 1792844 h 1792844"/>
            </a:gdLst>
            <a:ahLst/>
            <a:cxnLst>
              <a:cxn ang="0">
                <a:pos x="206919866" y="11671"/>
              </a:cxn>
              <a:cxn ang="0">
                <a:pos x="242421702" y="39849"/>
              </a:cxn>
              <a:cxn ang="0">
                <a:pos x="242421451" y="195727"/>
              </a:cxn>
              <a:cxn ang="0">
                <a:pos x="242421702" y="195728"/>
              </a:cxn>
              <a:cxn ang="0">
                <a:pos x="242421702" y="217373"/>
              </a:cxn>
              <a:cxn ang="0">
                <a:pos x="0" y="217373"/>
              </a:cxn>
              <a:cxn ang="0">
                <a:pos x="0" y="196067"/>
              </a:cxn>
              <a:cxn ang="0">
                <a:pos x="0" y="39849"/>
              </a:cxn>
              <a:cxn ang="0">
                <a:pos x="35501836" y="11671"/>
              </a:cxn>
              <a:cxn ang="0">
                <a:pos x="121210829" y="0"/>
              </a:cxn>
              <a:cxn ang="0">
                <a:pos x="206919866" y="11671"/>
              </a:cxn>
            </a:cxnLst>
            <a:rect l="txL" t="txT" r="txR" b="txB"/>
            <a:pathLst>
              <a:path w="657338" h="1792844">
                <a:moveTo>
                  <a:pt x="561073" y="96265"/>
                </a:moveTo>
                <a:cubicBezTo>
                  <a:pt x="620550" y="155742"/>
                  <a:pt x="657338" y="237910"/>
                  <a:pt x="657338" y="328669"/>
                </a:cubicBezTo>
                <a:lnTo>
                  <a:pt x="657337" y="1614319"/>
                </a:lnTo>
                <a:lnTo>
                  <a:pt x="657338" y="1614327"/>
                </a:lnTo>
                <a:lnTo>
                  <a:pt x="657338" y="1792843"/>
                </a:lnTo>
                <a:lnTo>
                  <a:pt x="0" y="1792844"/>
                </a:lnTo>
                <a:lnTo>
                  <a:pt x="0" y="1617116"/>
                </a:lnTo>
                <a:lnTo>
                  <a:pt x="0" y="328669"/>
                </a:lnTo>
                <a:cubicBezTo>
                  <a:pt x="0" y="237909"/>
                  <a:pt x="36788" y="155742"/>
                  <a:pt x="96265" y="96265"/>
                </a:cubicBezTo>
                <a:cubicBezTo>
                  <a:pt x="155742" y="36787"/>
                  <a:pt x="237910" y="0"/>
                  <a:pt x="328669" y="0"/>
                </a:cubicBezTo>
                <a:cubicBezTo>
                  <a:pt x="419428" y="0"/>
                  <a:pt x="501596" y="36788"/>
                  <a:pt x="561073" y="96265"/>
                </a:cubicBezTo>
                <a:close/>
              </a:path>
            </a:pathLst>
          </a:custGeom>
          <a:solidFill>
            <a:schemeClr val="accent2"/>
          </a:solidFill>
          <a:ln w="9525">
            <a:noFill/>
          </a:ln>
        </p:spPr>
        <p:txBody>
          <a:bodyPr vert="eaVert" lIns="0" tIns="288000" rIns="0" bIns="0" anchor="ctr"/>
          <a:lstStyle/>
          <a:p>
            <a:pPr lvl="0" eaLnBrk="1" hangingPunct="1"/>
            <a:r>
              <a:rPr lang="zh-CN" altLang="en-US" sz="28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标题</a:t>
            </a:r>
          </a:p>
        </p:txBody>
      </p:sp>
      <p:sp>
        <p:nvSpPr>
          <p:cNvPr id="49159" name="任意多边形 107"/>
          <p:cNvSpPr/>
          <p:nvPr/>
        </p:nvSpPr>
        <p:spPr>
          <a:xfrm rot="-2700000">
            <a:off x="3932240" y="2508849"/>
            <a:ext cx="2490787" cy="787400"/>
          </a:xfrm>
          <a:custGeom>
            <a:avLst/>
            <a:gdLst/>
            <a:ahLst/>
            <a:cxnLst>
              <a:cxn ang="0">
                <a:pos x="210729953" y="4149"/>
              </a:cxn>
              <a:cxn ang="0">
                <a:pos x="246885692" y="14166"/>
              </a:cxn>
              <a:cxn ang="0">
                <a:pos x="246885197" y="69578"/>
              </a:cxn>
              <a:cxn ang="0">
                <a:pos x="246885692" y="69578"/>
              </a:cxn>
              <a:cxn ang="0">
                <a:pos x="246885692" y="77714"/>
              </a:cxn>
              <a:cxn ang="0">
                <a:pos x="0" y="77714"/>
              </a:cxn>
              <a:cxn ang="0">
                <a:pos x="0" y="69699"/>
              </a:cxn>
              <a:cxn ang="0">
                <a:pos x="0" y="14166"/>
              </a:cxn>
              <a:cxn ang="0">
                <a:pos x="36155740" y="4149"/>
              </a:cxn>
              <a:cxn ang="0">
                <a:pos x="123442897" y="0"/>
              </a:cxn>
              <a:cxn ang="0">
                <a:pos x="210729953" y="4149"/>
              </a:cxn>
            </a:cxnLst>
            <a:rect l="0" t="0" r="0" b="0"/>
            <a:pathLst>
              <a:path w="538208" h="1703835">
                <a:moveTo>
                  <a:pt x="459389" y="90966"/>
                </a:moveTo>
                <a:cubicBezTo>
                  <a:pt x="508088" y="147170"/>
                  <a:pt x="538208" y="224815"/>
                  <a:pt x="538208" y="310579"/>
                </a:cubicBezTo>
                <a:lnTo>
                  <a:pt x="538207" y="1525464"/>
                </a:lnTo>
                <a:lnTo>
                  <a:pt x="538208" y="1525472"/>
                </a:lnTo>
                <a:lnTo>
                  <a:pt x="538208" y="1703835"/>
                </a:lnTo>
                <a:lnTo>
                  <a:pt x="0" y="1703835"/>
                </a:lnTo>
                <a:lnTo>
                  <a:pt x="0" y="1528107"/>
                </a:lnTo>
                <a:lnTo>
                  <a:pt x="0" y="310579"/>
                </a:lnTo>
                <a:cubicBezTo>
                  <a:pt x="0" y="224814"/>
                  <a:pt x="30121" y="147170"/>
                  <a:pt x="78819" y="90966"/>
                </a:cubicBezTo>
                <a:cubicBezTo>
                  <a:pt x="127517" y="34762"/>
                  <a:pt x="194793" y="0"/>
                  <a:pt x="269104" y="0"/>
                </a:cubicBezTo>
                <a:cubicBezTo>
                  <a:pt x="343415" y="0"/>
                  <a:pt x="410691" y="34763"/>
                  <a:pt x="459389" y="90966"/>
                </a:cubicBezTo>
                <a:close/>
              </a:path>
            </a:pathLst>
          </a:custGeom>
          <a:noFill/>
          <a:ln w="3175" cap="flat" cmpd="sng">
            <a:solidFill>
              <a:schemeClr val="bg1">
                <a:alpha val="100000"/>
              </a:schemeClr>
            </a:solidFill>
            <a:prstDash val="dash"/>
            <a:bevel/>
            <a:headEnd type="none" w="med" len="med"/>
            <a:tailEnd type="none" w="med" len="med"/>
          </a:ln>
        </p:spPr>
        <p:txBody>
          <a:bodyPr/>
          <a:lstStyle/>
          <a:p>
            <a:endParaRPr lang="zh-CN" altLang="en-US">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9160" name="任意多边形 108"/>
          <p:cNvSpPr/>
          <p:nvPr/>
        </p:nvSpPr>
        <p:spPr>
          <a:xfrm rot="2768180">
            <a:off x="4665663" y="3431190"/>
            <a:ext cx="1003300" cy="2633663"/>
          </a:xfrm>
          <a:custGeom>
            <a:avLst/>
            <a:gdLst>
              <a:gd name="txL" fmla="*/ 0 w 686310"/>
              <a:gd name="txT" fmla="*/ 0 h 1799075"/>
              <a:gd name="txR" fmla="*/ 686310 w 686310"/>
              <a:gd name="txB" fmla="*/ 1799075 h 1799075"/>
            </a:gdLst>
            <a:ahLst/>
            <a:cxnLst>
              <a:cxn ang="0">
                <a:pos x="0" y="87642"/>
              </a:cxn>
              <a:cxn ang="0">
                <a:pos x="4387774" y="0"/>
              </a:cxn>
              <a:cxn ang="0">
                <a:pos x="4411033" y="1181133"/>
              </a:cxn>
              <a:cxn ang="0">
                <a:pos x="4581630" y="9841252"/>
              </a:cxn>
              <a:cxn ang="0">
                <a:pos x="3969829" y="11416162"/>
              </a:cxn>
              <a:cxn ang="0">
                <a:pos x="2431260" y="12094171"/>
              </a:cxn>
              <a:cxn ang="0">
                <a:pos x="867207" y="11478127"/>
              </a:cxn>
              <a:cxn ang="0">
                <a:pos x="193859" y="9928886"/>
              </a:cxn>
              <a:cxn ang="0">
                <a:pos x="23640" y="1287569"/>
              </a:cxn>
              <a:cxn ang="0">
                <a:pos x="23634" y="1287513"/>
              </a:cxn>
            </a:cxnLst>
            <a:rect l="txL" t="txT" r="txR" b="txB"/>
            <a:pathLst>
              <a:path w="686310" h="1799075">
                <a:moveTo>
                  <a:pt x="0" y="13037"/>
                </a:moveTo>
                <a:lnTo>
                  <a:pt x="657209" y="0"/>
                </a:lnTo>
                <a:lnTo>
                  <a:pt x="660693" y="175694"/>
                </a:lnTo>
                <a:lnTo>
                  <a:pt x="686245" y="1463887"/>
                </a:lnTo>
                <a:cubicBezTo>
                  <a:pt x="688045" y="1554629"/>
                  <a:pt x="652894" y="1637510"/>
                  <a:pt x="594608" y="1698155"/>
                </a:cubicBezTo>
                <a:cubicBezTo>
                  <a:pt x="536322" y="1758800"/>
                  <a:pt x="454900" y="1797210"/>
                  <a:pt x="364159" y="1799009"/>
                </a:cubicBezTo>
                <a:cubicBezTo>
                  <a:pt x="273418" y="1800810"/>
                  <a:pt x="190536" y="1765658"/>
                  <a:pt x="129892" y="1707372"/>
                </a:cubicBezTo>
                <a:cubicBezTo>
                  <a:pt x="69247" y="1649087"/>
                  <a:pt x="30836" y="1567664"/>
                  <a:pt x="29037" y="1476923"/>
                </a:cubicBezTo>
                <a:lnTo>
                  <a:pt x="3541" y="191526"/>
                </a:lnTo>
                <a:lnTo>
                  <a:pt x="3540" y="191518"/>
                </a:lnTo>
                <a:lnTo>
                  <a:pt x="0" y="13037"/>
                </a:lnTo>
                <a:close/>
              </a:path>
            </a:pathLst>
          </a:custGeom>
          <a:solidFill>
            <a:schemeClr val="accent1">
              <a:lumMod val="100000"/>
            </a:schemeClr>
          </a:solidFill>
          <a:ln w="9525">
            <a:noFill/>
          </a:ln>
        </p:spPr>
        <p:txBody>
          <a:bodyPr vert="eaVert" lIns="0" tIns="288000" rIns="0" bIns="0" anchor="ctr"/>
          <a:lstStyle/>
          <a:p>
            <a:pPr lvl="0" algn="ctr" eaLnBrk="1" hangingPunct="1"/>
            <a:r>
              <a:rPr lang="zh-CN" altLang="en-US" sz="28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标题</a:t>
            </a:r>
          </a:p>
        </p:txBody>
      </p:sp>
      <p:sp>
        <p:nvSpPr>
          <p:cNvPr id="49161" name="任意多边形 109"/>
          <p:cNvSpPr/>
          <p:nvPr/>
        </p:nvSpPr>
        <p:spPr>
          <a:xfrm rot="2700000">
            <a:off x="6548441" y="1581751"/>
            <a:ext cx="962025" cy="2622551"/>
          </a:xfrm>
          <a:custGeom>
            <a:avLst/>
            <a:gdLst>
              <a:gd name="txL" fmla="*/ 0 w 657338"/>
              <a:gd name="txT" fmla="*/ 0 h 1792844"/>
              <a:gd name="txR" fmla="*/ 657338 w 657338"/>
              <a:gd name="txB" fmla="*/ 1792844 h 1792844"/>
            </a:gdLst>
            <a:ahLst/>
            <a:cxnLst>
              <a:cxn ang="0">
                <a:pos x="3764928" y="644588"/>
              </a:cxn>
              <a:cxn ang="0">
                <a:pos x="4410891" y="2200748"/>
              </a:cxn>
              <a:cxn ang="0">
                <a:pos x="4410886" y="10809395"/>
              </a:cxn>
              <a:cxn ang="0">
                <a:pos x="4410891" y="10809445"/>
              </a:cxn>
              <a:cxn ang="0">
                <a:pos x="4410891" y="12004782"/>
              </a:cxn>
              <a:cxn ang="0">
                <a:pos x="0" y="12004789"/>
              </a:cxn>
              <a:cxn ang="0">
                <a:pos x="0" y="10828121"/>
              </a:cxn>
              <a:cxn ang="0">
                <a:pos x="0" y="2200748"/>
              </a:cxn>
              <a:cxn ang="0">
                <a:pos x="645960" y="644588"/>
              </a:cxn>
              <a:cxn ang="0">
                <a:pos x="2205448" y="0"/>
              </a:cxn>
              <a:cxn ang="0">
                <a:pos x="3764928" y="644588"/>
              </a:cxn>
            </a:cxnLst>
            <a:rect l="txL" t="txT" r="txR" b="txB"/>
            <a:pathLst>
              <a:path w="657338" h="1792844">
                <a:moveTo>
                  <a:pt x="561073" y="96265"/>
                </a:moveTo>
                <a:cubicBezTo>
                  <a:pt x="620550" y="155742"/>
                  <a:pt x="657338" y="237910"/>
                  <a:pt x="657338" y="328669"/>
                </a:cubicBezTo>
                <a:lnTo>
                  <a:pt x="657337" y="1614319"/>
                </a:lnTo>
                <a:lnTo>
                  <a:pt x="657338" y="1614327"/>
                </a:lnTo>
                <a:lnTo>
                  <a:pt x="657338" y="1792843"/>
                </a:lnTo>
                <a:lnTo>
                  <a:pt x="0" y="1792844"/>
                </a:lnTo>
                <a:lnTo>
                  <a:pt x="0" y="1617116"/>
                </a:lnTo>
                <a:lnTo>
                  <a:pt x="0" y="328669"/>
                </a:lnTo>
                <a:cubicBezTo>
                  <a:pt x="0" y="237909"/>
                  <a:pt x="36788" y="155742"/>
                  <a:pt x="96265" y="96265"/>
                </a:cubicBezTo>
                <a:cubicBezTo>
                  <a:pt x="155742" y="36787"/>
                  <a:pt x="237910" y="0"/>
                  <a:pt x="328669" y="0"/>
                </a:cubicBezTo>
                <a:cubicBezTo>
                  <a:pt x="419428" y="0"/>
                  <a:pt x="501596" y="36788"/>
                  <a:pt x="561073" y="96265"/>
                </a:cubicBezTo>
                <a:close/>
              </a:path>
            </a:pathLst>
          </a:custGeom>
          <a:solidFill>
            <a:schemeClr val="accent1">
              <a:lumMod val="100000"/>
            </a:schemeClr>
          </a:solidFill>
          <a:ln w="9525">
            <a:noFill/>
          </a:ln>
        </p:spPr>
        <p:txBody>
          <a:bodyPr vert="eaVert" lIns="0" tIns="288000" rIns="0" bIns="0" anchor="ctr"/>
          <a:lstStyle/>
          <a:p>
            <a:pPr lvl="0" eaLnBrk="1" hangingPunct="1"/>
            <a:r>
              <a:rPr lang="zh-CN" altLang="en-US" sz="28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标题</a:t>
            </a:r>
          </a:p>
        </p:txBody>
      </p:sp>
      <p:sp>
        <p:nvSpPr>
          <p:cNvPr id="49162" name="任意多边形 110"/>
          <p:cNvSpPr/>
          <p:nvPr/>
        </p:nvSpPr>
        <p:spPr>
          <a:xfrm rot="2700000">
            <a:off x="6635751" y="1645251"/>
            <a:ext cx="787400" cy="2492375"/>
          </a:xfrm>
          <a:custGeom>
            <a:avLst/>
            <a:gdLst/>
            <a:ahLst/>
            <a:cxnLst>
              <a:cxn ang="0">
                <a:pos x="2104564" y="416507"/>
              </a:cxn>
              <a:cxn ang="0">
                <a:pos x="2465649" y="1422052"/>
              </a:cxn>
              <a:cxn ang="0">
                <a:pos x="2465645" y="6984661"/>
              </a:cxn>
              <a:cxn ang="0">
                <a:pos x="2465649" y="6984699"/>
              </a:cxn>
              <a:cxn ang="0">
                <a:pos x="2465649" y="7801371"/>
              </a:cxn>
              <a:cxn ang="0">
                <a:pos x="0" y="7801371"/>
              </a:cxn>
              <a:cxn ang="0">
                <a:pos x="0" y="6996765"/>
              </a:cxn>
              <a:cxn ang="0">
                <a:pos x="0" y="1422052"/>
              </a:cxn>
              <a:cxn ang="0">
                <a:pos x="361087" y="416507"/>
              </a:cxn>
              <a:cxn ang="0">
                <a:pos x="1232823" y="0"/>
              </a:cxn>
              <a:cxn ang="0">
                <a:pos x="2104564" y="416507"/>
              </a:cxn>
            </a:cxnLst>
            <a:rect l="0" t="0" r="0" b="0"/>
            <a:pathLst>
              <a:path w="538208" h="1703835">
                <a:moveTo>
                  <a:pt x="459389" y="90966"/>
                </a:moveTo>
                <a:cubicBezTo>
                  <a:pt x="508088" y="147170"/>
                  <a:pt x="538208" y="224815"/>
                  <a:pt x="538208" y="310579"/>
                </a:cubicBezTo>
                <a:lnTo>
                  <a:pt x="538207" y="1525464"/>
                </a:lnTo>
                <a:lnTo>
                  <a:pt x="538208" y="1525472"/>
                </a:lnTo>
                <a:lnTo>
                  <a:pt x="538208" y="1703835"/>
                </a:lnTo>
                <a:lnTo>
                  <a:pt x="0" y="1703835"/>
                </a:lnTo>
                <a:lnTo>
                  <a:pt x="0" y="1528107"/>
                </a:lnTo>
                <a:lnTo>
                  <a:pt x="0" y="310579"/>
                </a:lnTo>
                <a:cubicBezTo>
                  <a:pt x="0" y="224814"/>
                  <a:pt x="30121" y="147170"/>
                  <a:pt x="78819" y="90966"/>
                </a:cubicBezTo>
                <a:cubicBezTo>
                  <a:pt x="127517" y="34762"/>
                  <a:pt x="194793" y="0"/>
                  <a:pt x="269104" y="0"/>
                </a:cubicBezTo>
                <a:cubicBezTo>
                  <a:pt x="343415" y="0"/>
                  <a:pt x="410691" y="34763"/>
                  <a:pt x="459389" y="90966"/>
                </a:cubicBezTo>
                <a:close/>
              </a:path>
            </a:pathLst>
          </a:custGeom>
          <a:noFill/>
          <a:ln w="3175" cap="flat" cmpd="sng">
            <a:solidFill>
              <a:schemeClr val="bg1">
                <a:alpha val="100000"/>
              </a:schemeClr>
            </a:solidFill>
            <a:prstDash val="dash"/>
            <a:bevel/>
            <a:headEnd type="none" w="med" len="med"/>
            <a:tailEnd type="none" w="med" len="med"/>
          </a:ln>
        </p:spPr>
        <p:txBody>
          <a:bodyPr/>
          <a:lstStyle/>
          <a:p>
            <a:endParaRPr lang="zh-CN" altLang="en-US">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9163" name="任意多边形 111"/>
          <p:cNvSpPr/>
          <p:nvPr/>
        </p:nvSpPr>
        <p:spPr>
          <a:xfrm rot="-8100000">
            <a:off x="3921127" y="4361463"/>
            <a:ext cx="2492375" cy="787400"/>
          </a:xfrm>
          <a:custGeom>
            <a:avLst/>
            <a:gdLst/>
            <a:ahLst/>
            <a:cxnLst>
              <a:cxn ang="0">
                <a:pos x="211267917" y="4149"/>
              </a:cxn>
              <a:cxn ang="0">
                <a:pos x="247515902" y="14166"/>
              </a:cxn>
              <a:cxn ang="0">
                <a:pos x="247515407" y="69578"/>
              </a:cxn>
              <a:cxn ang="0">
                <a:pos x="247515902" y="69578"/>
              </a:cxn>
              <a:cxn ang="0">
                <a:pos x="247515902" y="77714"/>
              </a:cxn>
              <a:cxn ang="0">
                <a:pos x="0" y="77714"/>
              </a:cxn>
              <a:cxn ang="0">
                <a:pos x="0" y="69699"/>
              </a:cxn>
              <a:cxn ang="0">
                <a:pos x="0" y="14166"/>
              </a:cxn>
              <a:cxn ang="0">
                <a:pos x="36247981" y="4149"/>
              </a:cxn>
              <a:cxn ang="0">
                <a:pos x="123757995" y="0"/>
              </a:cxn>
              <a:cxn ang="0">
                <a:pos x="211267917" y="4149"/>
              </a:cxn>
            </a:cxnLst>
            <a:rect l="0" t="0" r="0" b="0"/>
            <a:pathLst>
              <a:path w="538208" h="1703835">
                <a:moveTo>
                  <a:pt x="459389" y="90966"/>
                </a:moveTo>
                <a:cubicBezTo>
                  <a:pt x="508088" y="147170"/>
                  <a:pt x="538208" y="224815"/>
                  <a:pt x="538208" y="310579"/>
                </a:cubicBezTo>
                <a:lnTo>
                  <a:pt x="538207" y="1525464"/>
                </a:lnTo>
                <a:lnTo>
                  <a:pt x="538208" y="1525472"/>
                </a:lnTo>
                <a:lnTo>
                  <a:pt x="538208" y="1703835"/>
                </a:lnTo>
                <a:lnTo>
                  <a:pt x="0" y="1703835"/>
                </a:lnTo>
                <a:lnTo>
                  <a:pt x="0" y="1528107"/>
                </a:lnTo>
                <a:lnTo>
                  <a:pt x="0" y="310579"/>
                </a:lnTo>
                <a:cubicBezTo>
                  <a:pt x="0" y="224814"/>
                  <a:pt x="30121" y="147170"/>
                  <a:pt x="78819" y="90966"/>
                </a:cubicBezTo>
                <a:cubicBezTo>
                  <a:pt x="127517" y="34762"/>
                  <a:pt x="194793" y="0"/>
                  <a:pt x="269104" y="0"/>
                </a:cubicBezTo>
                <a:cubicBezTo>
                  <a:pt x="343415" y="0"/>
                  <a:pt x="410691" y="34763"/>
                  <a:pt x="459389" y="90966"/>
                </a:cubicBezTo>
                <a:close/>
              </a:path>
            </a:pathLst>
          </a:custGeom>
          <a:noFill/>
          <a:ln w="3175" cap="flat" cmpd="sng">
            <a:solidFill>
              <a:schemeClr val="bg1">
                <a:alpha val="100000"/>
              </a:schemeClr>
            </a:solidFill>
            <a:prstDash val="dash"/>
            <a:bevel/>
            <a:headEnd type="none" w="med" len="med"/>
            <a:tailEnd type="none" w="med" len="med"/>
          </a:ln>
        </p:spPr>
        <p:txBody>
          <a:bodyPr/>
          <a:lstStyle/>
          <a:p>
            <a:endParaRPr lang="zh-CN" altLang="en-US">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9164" name="椭圆 112"/>
          <p:cNvSpPr/>
          <p:nvPr/>
        </p:nvSpPr>
        <p:spPr>
          <a:xfrm>
            <a:off x="5591176" y="3288315"/>
            <a:ext cx="1009651" cy="1008063"/>
          </a:xfrm>
          <a:prstGeom prst="ellipse">
            <a:avLst/>
          </a:prstGeom>
          <a:solidFill>
            <a:schemeClr val="bg1"/>
          </a:solidFill>
          <a:ln w="9525">
            <a:noFill/>
          </a:ln>
        </p:spPr>
        <p:txBody>
          <a:bodyPr anchor="ctr"/>
          <a:lstStyle/>
          <a:p>
            <a:pPr lvl="0" algn="ctr" eaLnBrk="1" hangingPunct="1"/>
            <a:endParaRPr lang="zh-CN" altLang="en-US" sz="3600" dirty="0">
              <a:solidFill>
                <a:srgbClr val="FFFFFF"/>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9" name="išľíďè">
            <a:extLst>
              <a:ext uri="{FF2B5EF4-FFF2-40B4-BE49-F238E27FC236}">
                <a16:creationId xmlns:a16="http://schemas.microsoft.com/office/drawing/2014/main" id="{B87FA8E7-5630-4AFC-9B20-83BB104517D5}"/>
              </a:ext>
            </a:extLst>
          </p:cNvPr>
          <p:cNvSpPr/>
          <p:nvPr/>
        </p:nvSpPr>
        <p:spPr bwMode="auto">
          <a:xfrm>
            <a:off x="1437873" y="4910793"/>
            <a:ext cx="2560108" cy="66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200" dirty="0">
                <a:solidFill>
                  <a:schemeClr val="bg2">
                    <a:lumMod val="1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点击添加标题点击添加标题点击添加标题点击添加标题</a:t>
            </a:r>
          </a:p>
        </p:txBody>
      </p:sp>
      <p:sp>
        <p:nvSpPr>
          <p:cNvPr id="20" name="iSlíďè">
            <a:extLst>
              <a:ext uri="{FF2B5EF4-FFF2-40B4-BE49-F238E27FC236}">
                <a16:creationId xmlns:a16="http://schemas.microsoft.com/office/drawing/2014/main" id="{B3A45B83-2C73-4307-82E5-7950FE5EBD1C}"/>
              </a:ext>
            </a:extLst>
          </p:cNvPr>
          <p:cNvSpPr txBox="1"/>
          <p:nvPr/>
        </p:nvSpPr>
        <p:spPr bwMode="auto">
          <a:xfrm>
            <a:off x="1817959" y="4491231"/>
            <a:ext cx="2623285" cy="4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defTabSz="913742">
              <a:spcBef>
                <a:spcPct val="0"/>
              </a:spcBef>
              <a:defRPr/>
            </a:pPr>
            <a:r>
              <a:rPr lang="zh-CN" altLang="en-US" b="1" dirty="0">
                <a:solidFill>
                  <a:schemeClr val="bg2">
                    <a:lumMod val="1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标题文本预设</a:t>
            </a:r>
          </a:p>
        </p:txBody>
      </p:sp>
      <p:sp>
        <p:nvSpPr>
          <p:cNvPr id="21" name="išľíďè">
            <a:extLst>
              <a:ext uri="{FF2B5EF4-FFF2-40B4-BE49-F238E27FC236}">
                <a16:creationId xmlns:a16="http://schemas.microsoft.com/office/drawing/2014/main" id="{5EB8F5A5-B9F9-4F27-8DEB-4FA81F415D60}"/>
              </a:ext>
            </a:extLst>
          </p:cNvPr>
          <p:cNvSpPr/>
          <p:nvPr/>
        </p:nvSpPr>
        <p:spPr bwMode="auto">
          <a:xfrm>
            <a:off x="1840653" y="1934770"/>
            <a:ext cx="2560108" cy="66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200" dirty="0">
                <a:solidFill>
                  <a:schemeClr val="bg2">
                    <a:lumMod val="1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点击添加标题点击添加标题点击添加标题点击添加标题</a:t>
            </a:r>
          </a:p>
        </p:txBody>
      </p:sp>
      <p:sp>
        <p:nvSpPr>
          <p:cNvPr id="22" name="iSlíďè">
            <a:extLst>
              <a:ext uri="{FF2B5EF4-FFF2-40B4-BE49-F238E27FC236}">
                <a16:creationId xmlns:a16="http://schemas.microsoft.com/office/drawing/2014/main" id="{CACBA0E4-4561-4006-8579-CE71887B3679}"/>
              </a:ext>
            </a:extLst>
          </p:cNvPr>
          <p:cNvSpPr txBox="1"/>
          <p:nvPr/>
        </p:nvSpPr>
        <p:spPr bwMode="auto">
          <a:xfrm>
            <a:off x="2220739" y="1515208"/>
            <a:ext cx="2623285" cy="4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defTabSz="913742">
              <a:spcBef>
                <a:spcPct val="0"/>
              </a:spcBef>
              <a:defRPr/>
            </a:pPr>
            <a:r>
              <a:rPr lang="zh-CN" altLang="en-US" b="1" dirty="0">
                <a:solidFill>
                  <a:schemeClr val="bg2">
                    <a:lumMod val="1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标题文本预设</a:t>
            </a:r>
          </a:p>
        </p:txBody>
      </p:sp>
      <p:sp>
        <p:nvSpPr>
          <p:cNvPr id="23" name="išľíďè">
            <a:extLst>
              <a:ext uri="{FF2B5EF4-FFF2-40B4-BE49-F238E27FC236}">
                <a16:creationId xmlns:a16="http://schemas.microsoft.com/office/drawing/2014/main" id="{F08D3417-8DD7-4E89-BD91-F6C708797E32}"/>
              </a:ext>
            </a:extLst>
          </p:cNvPr>
          <p:cNvSpPr/>
          <p:nvPr/>
        </p:nvSpPr>
        <p:spPr bwMode="auto">
          <a:xfrm>
            <a:off x="8316106" y="5131486"/>
            <a:ext cx="2560108" cy="66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200" dirty="0">
                <a:solidFill>
                  <a:schemeClr val="bg2">
                    <a:lumMod val="1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点击添加标题点击添加标题点击添加标题点击添加标题</a:t>
            </a:r>
          </a:p>
        </p:txBody>
      </p:sp>
      <p:sp>
        <p:nvSpPr>
          <p:cNvPr id="24" name="iSlíďè">
            <a:extLst>
              <a:ext uri="{FF2B5EF4-FFF2-40B4-BE49-F238E27FC236}">
                <a16:creationId xmlns:a16="http://schemas.microsoft.com/office/drawing/2014/main" id="{9E9E11E8-6831-49C9-B295-536200ACD50B}"/>
              </a:ext>
            </a:extLst>
          </p:cNvPr>
          <p:cNvSpPr txBox="1"/>
          <p:nvPr/>
        </p:nvSpPr>
        <p:spPr bwMode="auto">
          <a:xfrm>
            <a:off x="8696192" y="4711925"/>
            <a:ext cx="2623285" cy="4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defTabSz="913742">
              <a:spcBef>
                <a:spcPct val="0"/>
              </a:spcBef>
              <a:defRPr/>
            </a:pPr>
            <a:r>
              <a:rPr lang="zh-CN" altLang="en-US" b="1" dirty="0">
                <a:solidFill>
                  <a:schemeClr val="bg2">
                    <a:lumMod val="1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标题文本预设</a:t>
            </a:r>
          </a:p>
        </p:txBody>
      </p:sp>
      <p:sp>
        <p:nvSpPr>
          <p:cNvPr id="25" name="išľíďè">
            <a:extLst>
              <a:ext uri="{FF2B5EF4-FFF2-40B4-BE49-F238E27FC236}">
                <a16:creationId xmlns:a16="http://schemas.microsoft.com/office/drawing/2014/main" id="{A76EA50B-869C-4452-BC0B-DE01EA51F952}"/>
              </a:ext>
            </a:extLst>
          </p:cNvPr>
          <p:cNvSpPr/>
          <p:nvPr/>
        </p:nvSpPr>
        <p:spPr bwMode="auto">
          <a:xfrm>
            <a:off x="8316106" y="2267777"/>
            <a:ext cx="2560108" cy="66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42">
              <a:lnSpc>
                <a:spcPct val="120000"/>
              </a:lnSpc>
              <a:spcBef>
                <a:spcPct val="0"/>
              </a:spcBef>
              <a:defRPr/>
            </a:pPr>
            <a:r>
              <a:rPr lang="zh-CN" altLang="en-US" sz="1200" dirty="0">
                <a:solidFill>
                  <a:schemeClr val="bg2">
                    <a:lumMod val="1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点击添加标题点击添加标题点击添加标题点击添加标题</a:t>
            </a:r>
          </a:p>
        </p:txBody>
      </p:sp>
      <p:sp>
        <p:nvSpPr>
          <p:cNvPr id="26" name="iSlíďè">
            <a:extLst>
              <a:ext uri="{FF2B5EF4-FFF2-40B4-BE49-F238E27FC236}">
                <a16:creationId xmlns:a16="http://schemas.microsoft.com/office/drawing/2014/main" id="{AB18E277-B1F1-4929-B231-ECBE3211038B}"/>
              </a:ext>
            </a:extLst>
          </p:cNvPr>
          <p:cNvSpPr txBox="1"/>
          <p:nvPr/>
        </p:nvSpPr>
        <p:spPr bwMode="auto">
          <a:xfrm>
            <a:off x="8696192" y="1848215"/>
            <a:ext cx="2623285" cy="4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defTabSz="913742">
              <a:spcBef>
                <a:spcPct val="0"/>
              </a:spcBef>
              <a:defRPr/>
            </a:pPr>
            <a:r>
              <a:rPr lang="zh-CN" altLang="en-US" b="1" dirty="0">
                <a:solidFill>
                  <a:schemeClr val="bg2">
                    <a:lumMod val="1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标题文本预设</a:t>
            </a:r>
          </a:p>
        </p:txBody>
      </p:sp>
      <p:cxnSp>
        <p:nvCxnSpPr>
          <p:cNvPr id="27" name="直接连接符 26">
            <a:extLst>
              <a:ext uri="{FF2B5EF4-FFF2-40B4-BE49-F238E27FC236}">
                <a16:creationId xmlns:a16="http://schemas.microsoft.com/office/drawing/2014/main" id="{3F3DC100-D8A1-4523-B927-042D2BA43929}"/>
              </a:ext>
            </a:extLst>
          </p:cNvPr>
          <p:cNvCxnSpPr>
            <a:cxnSpLocks/>
          </p:cNvCxnSpPr>
          <p:nvPr/>
        </p:nvCxnSpPr>
        <p:spPr>
          <a:xfrm flipH="1">
            <a:off x="1" y="624188"/>
            <a:ext cx="781049"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5249744-C8A7-4C10-AB08-1BF43C669085}"/>
              </a:ext>
            </a:extLst>
          </p:cNvPr>
          <p:cNvCxnSpPr>
            <a:cxnSpLocks/>
          </p:cNvCxnSpPr>
          <p:nvPr/>
        </p:nvCxnSpPr>
        <p:spPr>
          <a:xfrm flipH="1">
            <a:off x="3657075" y="624188"/>
            <a:ext cx="8520412"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56467923-CC03-4F59-9D8F-C0599BB35A7D}"/>
              </a:ext>
            </a:extLst>
          </p:cNvPr>
          <p:cNvSpPr txBox="1"/>
          <p:nvPr/>
        </p:nvSpPr>
        <p:spPr>
          <a:xfrm>
            <a:off x="1248075" y="362578"/>
            <a:ext cx="1994105" cy="523220"/>
          </a:xfrm>
          <a:prstGeom prst="rect">
            <a:avLst/>
          </a:prstGeom>
          <a:noFill/>
        </p:spPr>
        <p:txBody>
          <a:bodyPr wrap="square" rtlCol="0">
            <a:spAutoFit/>
            <a:scene3d>
              <a:camera prst="orthographicFront"/>
              <a:lightRig rig="threePt" dir="t"/>
            </a:scene3d>
            <a:sp3d contourW="12700"/>
          </a:bodyPr>
          <a:lstStyle/>
          <a:p>
            <a:pPr algn="dist"/>
            <a:r>
              <a:rPr lang="zh-CN" altLang="en-US" sz="2800" b="1" dirty="0">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p>
        </p:txBody>
      </p:sp>
      <p:grpSp>
        <p:nvGrpSpPr>
          <p:cNvPr id="30" name="组合 29">
            <a:extLst>
              <a:ext uri="{FF2B5EF4-FFF2-40B4-BE49-F238E27FC236}">
                <a16:creationId xmlns:a16="http://schemas.microsoft.com/office/drawing/2014/main" id="{D1C1822A-9C7E-4579-B858-A1D01495D150}"/>
              </a:ext>
            </a:extLst>
          </p:cNvPr>
          <p:cNvGrpSpPr/>
          <p:nvPr/>
        </p:nvGrpSpPr>
        <p:grpSpPr>
          <a:xfrm>
            <a:off x="3315833" y="453567"/>
            <a:ext cx="341242" cy="341242"/>
            <a:chOff x="3334026" y="478902"/>
            <a:chExt cx="806174" cy="806174"/>
          </a:xfrm>
        </p:grpSpPr>
        <p:sp>
          <p:nvSpPr>
            <p:cNvPr id="31" name="矩形 30">
              <a:extLst>
                <a:ext uri="{FF2B5EF4-FFF2-40B4-BE49-F238E27FC236}">
                  <a16:creationId xmlns:a16="http://schemas.microsoft.com/office/drawing/2014/main" id="{589D8283-7C17-4DBA-83EB-77FACD01766E}"/>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2" name="加号 31">
              <a:extLst>
                <a:ext uri="{FF2B5EF4-FFF2-40B4-BE49-F238E27FC236}">
                  <a16:creationId xmlns:a16="http://schemas.microsoft.com/office/drawing/2014/main" id="{BB466AEE-3181-44CC-9864-7A6EE0750E8B}"/>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33" name="组合 32">
            <a:extLst>
              <a:ext uri="{FF2B5EF4-FFF2-40B4-BE49-F238E27FC236}">
                <a16:creationId xmlns:a16="http://schemas.microsoft.com/office/drawing/2014/main" id="{FB957643-9477-4F61-8C9A-11BE188B4886}"/>
              </a:ext>
            </a:extLst>
          </p:cNvPr>
          <p:cNvGrpSpPr/>
          <p:nvPr/>
        </p:nvGrpSpPr>
        <p:grpSpPr>
          <a:xfrm>
            <a:off x="833179" y="453567"/>
            <a:ext cx="341242" cy="341242"/>
            <a:chOff x="3334026" y="478902"/>
            <a:chExt cx="806174" cy="806174"/>
          </a:xfrm>
        </p:grpSpPr>
        <p:sp>
          <p:nvSpPr>
            <p:cNvPr id="34" name="矩形 33">
              <a:extLst>
                <a:ext uri="{FF2B5EF4-FFF2-40B4-BE49-F238E27FC236}">
                  <a16:creationId xmlns:a16="http://schemas.microsoft.com/office/drawing/2014/main" id="{7EAF30AC-D4D4-4EDB-8E5B-529A37E25FDF}"/>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5" name="加号 34">
              <a:extLst>
                <a:ext uri="{FF2B5EF4-FFF2-40B4-BE49-F238E27FC236}">
                  <a16:creationId xmlns:a16="http://schemas.microsoft.com/office/drawing/2014/main" id="{C0828790-F27C-4ADA-A567-012F98C3C883}"/>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36" name="文本框 35">
            <a:extLst>
              <a:ext uri="{FF2B5EF4-FFF2-40B4-BE49-F238E27FC236}">
                <a16:creationId xmlns:a16="http://schemas.microsoft.com/office/drawing/2014/main" id="{88626AD8-DF9F-450C-A34C-E8AF7DA96EC2}"/>
              </a:ext>
            </a:extLst>
          </p:cNvPr>
          <p:cNvSpPr txBox="1"/>
          <p:nvPr/>
        </p:nvSpPr>
        <p:spPr>
          <a:xfrm>
            <a:off x="1248075" y="867131"/>
            <a:ext cx="5020320" cy="246221"/>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a:t>
            </a:r>
          </a:p>
        </p:txBody>
      </p:sp>
    </p:spTree>
    <p:extLst>
      <p:ext uri="{BB962C8B-B14F-4D97-AF65-F5344CB8AC3E}">
        <p14:creationId xmlns:p14="http://schemas.microsoft.com/office/powerpoint/2010/main" val="4075999826"/>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508865" y="1477683"/>
            <a:ext cx="2587931" cy="335119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508">
              <a:defRPr/>
            </a:pPr>
            <a:endParaRPr lang="en-US" sz="240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 name="Rectangle 24"/>
          <p:cNvSpPr/>
          <p:nvPr/>
        </p:nvSpPr>
        <p:spPr>
          <a:xfrm>
            <a:off x="8684725" y="1477683"/>
            <a:ext cx="2587931" cy="3351199"/>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508">
              <a:defRPr/>
            </a:pPr>
            <a:endParaRPr lang="en-US" sz="240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6" name="TextBox 25"/>
          <p:cNvSpPr txBox="1"/>
          <p:nvPr/>
        </p:nvSpPr>
        <p:spPr>
          <a:xfrm>
            <a:off x="3646277" y="1773628"/>
            <a:ext cx="2338251" cy="1446293"/>
          </a:xfrm>
          <a:prstGeom prst="rect">
            <a:avLst/>
          </a:prstGeom>
          <a:noFill/>
        </p:spPr>
        <p:txBody>
          <a:bodyPr wrap="square" rtlCol="0">
            <a:spAutoFit/>
          </a:bodyPr>
          <a:lstStyle/>
          <a:p>
            <a:pPr algn="ctr" defTabSz="913508">
              <a:lnSpc>
                <a:spcPct val="140000"/>
              </a:lnSpc>
              <a:defRPr/>
            </a:pPr>
            <a:r>
              <a:rPr lang="zh-CN" altLang="en-US" sz="1600" dirty="0">
                <a:solidFill>
                  <a:prstClr val="white"/>
                </a:solidFill>
                <a:latin typeface="Source Han Serif SC" panose="02020400000000000000" pitchFamily="18" charset="-122"/>
                <a:ea typeface="Source Han Serif SC" panose="02020400000000000000" pitchFamily="18" charset="-122"/>
                <a:cs typeface="Lato Bold"/>
                <a:sym typeface="Source Han Serif SC" panose="02020400000000000000" pitchFamily="18" charset="-122"/>
              </a:rPr>
              <a:t>请输入标题</a:t>
            </a:r>
            <a:endParaRPr lang="en-US" sz="1600" dirty="0">
              <a:solidFill>
                <a:prstClr val="white"/>
              </a:solidFill>
              <a:latin typeface="Source Han Serif SC" panose="02020400000000000000" pitchFamily="18" charset="-122"/>
              <a:ea typeface="Source Han Serif SC" panose="02020400000000000000" pitchFamily="18" charset="-122"/>
              <a:cs typeface="Lato Bold"/>
              <a:sym typeface="Source Han Serif SC" panose="02020400000000000000" pitchFamily="18" charset="-122"/>
            </a:endParaRPr>
          </a:p>
          <a:p>
            <a:pPr algn="ctr" defTabSz="913508">
              <a:lnSpc>
                <a:spcPct val="140000"/>
              </a:lnSpc>
              <a:defRPr/>
            </a:pPr>
            <a:r>
              <a:rPr lang="zh-CN" alt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rPr>
              <a:t>添加标题内容添加标题内容添加标题内容添加标题内容添加标题内容添加标题内容</a:t>
            </a:r>
            <a:r>
              <a:rPr 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rPr>
              <a:t> </a:t>
            </a:r>
            <a:r>
              <a:rPr lang="zh-CN" alt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rPr>
              <a:t>添加标题添加标题内容</a:t>
            </a:r>
            <a:endParaRPr 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endParaRPr>
          </a:p>
        </p:txBody>
      </p:sp>
      <p:sp>
        <p:nvSpPr>
          <p:cNvPr id="28" name="TextBox 27"/>
          <p:cNvSpPr txBox="1"/>
          <p:nvPr/>
        </p:nvSpPr>
        <p:spPr>
          <a:xfrm>
            <a:off x="1214885" y="5086150"/>
            <a:ext cx="9767455" cy="325987"/>
          </a:xfrm>
          <a:prstGeom prst="rect">
            <a:avLst/>
          </a:prstGeom>
          <a:noFill/>
        </p:spPr>
        <p:txBody>
          <a:bodyPr wrap="square" rtlCol="0">
            <a:spAutoFit/>
          </a:bodyPr>
          <a:lstStyle/>
          <a:p>
            <a:pPr algn="ctr" defTabSz="913508">
              <a:lnSpc>
                <a:spcPct val="140000"/>
              </a:lnSpc>
              <a:defRPr/>
            </a:pPr>
            <a:r>
              <a:rPr lang="zh-CN" altLang="en-US" sz="1200" dirty="0">
                <a:solidFill>
                  <a:srgbClr val="919797"/>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rPr>
              <a:t>添加标题内容添加标题内容添加标题内容添加标题内容添加标题内容添加标题内容</a:t>
            </a:r>
            <a:r>
              <a:rPr lang="en-US" sz="1200" dirty="0">
                <a:solidFill>
                  <a:srgbClr val="919797"/>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rPr>
              <a:t> </a:t>
            </a:r>
            <a:r>
              <a:rPr lang="zh-CN" altLang="en-US" sz="1200" dirty="0">
                <a:solidFill>
                  <a:srgbClr val="919797"/>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rPr>
              <a:t>添加标题内容</a:t>
            </a:r>
            <a:endParaRPr lang="en-US" sz="1200" dirty="0">
              <a:solidFill>
                <a:srgbClr val="919797"/>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endParaRPr>
          </a:p>
        </p:txBody>
      </p:sp>
      <p:sp>
        <p:nvSpPr>
          <p:cNvPr id="29" name="TextBox 28"/>
          <p:cNvSpPr txBox="1"/>
          <p:nvPr/>
        </p:nvSpPr>
        <p:spPr>
          <a:xfrm>
            <a:off x="8818797" y="1774464"/>
            <a:ext cx="2338251" cy="1446293"/>
          </a:xfrm>
          <a:prstGeom prst="rect">
            <a:avLst/>
          </a:prstGeom>
          <a:noFill/>
        </p:spPr>
        <p:txBody>
          <a:bodyPr wrap="square" rtlCol="0">
            <a:spAutoFit/>
          </a:bodyPr>
          <a:lstStyle/>
          <a:p>
            <a:pPr algn="ctr" defTabSz="913508">
              <a:lnSpc>
                <a:spcPct val="140000"/>
              </a:lnSpc>
              <a:defRPr/>
            </a:pPr>
            <a:r>
              <a:rPr lang="zh-CN" altLang="en-US" sz="1600" dirty="0">
                <a:solidFill>
                  <a:prstClr val="white"/>
                </a:solidFill>
                <a:latin typeface="Source Han Serif SC" panose="02020400000000000000" pitchFamily="18" charset="-122"/>
                <a:ea typeface="Source Han Serif SC" panose="02020400000000000000" pitchFamily="18" charset="-122"/>
                <a:cs typeface="Lato Bold"/>
                <a:sym typeface="Source Han Serif SC" panose="02020400000000000000" pitchFamily="18" charset="-122"/>
              </a:rPr>
              <a:t>请输入标题</a:t>
            </a:r>
            <a:endParaRPr lang="en-US" sz="1600" dirty="0">
              <a:solidFill>
                <a:prstClr val="white"/>
              </a:solidFill>
              <a:latin typeface="Source Han Serif SC" panose="02020400000000000000" pitchFamily="18" charset="-122"/>
              <a:ea typeface="Source Han Serif SC" panose="02020400000000000000" pitchFamily="18" charset="-122"/>
              <a:cs typeface="Lato Bold"/>
              <a:sym typeface="Source Han Serif SC" panose="02020400000000000000" pitchFamily="18" charset="-122"/>
            </a:endParaRPr>
          </a:p>
          <a:p>
            <a:pPr algn="ctr" defTabSz="913508">
              <a:lnSpc>
                <a:spcPct val="140000"/>
              </a:lnSpc>
              <a:defRPr/>
            </a:pPr>
            <a:r>
              <a:rPr lang="zh-CN" alt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rPr>
              <a:t>添加标题内容添加标题内容添加标题内容添加标题内容添加标题内容添加标题内容</a:t>
            </a:r>
            <a:r>
              <a:rPr 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rPr>
              <a:t> </a:t>
            </a:r>
            <a:r>
              <a:rPr lang="zh-CN" alt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rPr>
              <a:t>添加标题添加标题内容</a:t>
            </a:r>
            <a:endParaRPr 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endParaRPr>
          </a:p>
        </p:txBody>
      </p:sp>
      <p:pic>
        <p:nvPicPr>
          <p:cNvPr id="13" name="图片占位符 8">
            <a:extLst>
              <a:ext uri="{FF2B5EF4-FFF2-40B4-BE49-F238E27FC236}">
                <a16:creationId xmlns:a16="http://schemas.microsoft.com/office/drawing/2014/main" id="{473984DE-540C-47D7-A3DE-8A9C1766D80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24243" r="24243"/>
          <a:stretch>
            <a:fillRect/>
          </a:stretch>
        </p:blipFill>
        <p:spPr>
          <a:xfrm>
            <a:off x="919163" y="1477963"/>
            <a:ext cx="2589212" cy="3351212"/>
          </a:xfrm>
        </p:spPr>
      </p:pic>
      <p:pic>
        <p:nvPicPr>
          <p:cNvPr id="14" name="图片占位符 8">
            <a:extLst>
              <a:ext uri="{FF2B5EF4-FFF2-40B4-BE49-F238E27FC236}">
                <a16:creationId xmlns:a16="http://schemas.microsoft.com/office/drawing/2014/main" id="{52E3FC8D-3738-4C92-81E0-841AA1C7BB6D}"/>
              </a:ext>
            </a:extLst>
          </p:cNvPr>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l="24258" r="24258"/>
          <a:stretch>
            <a:fillRect/>
          </a:stretch>
        </p:blipFill>
        <p:spPr>
          <a:xfrm>
            <a:off x="6097588" y="1477963"/>
            <a:ext cx="2587625" cy="3351212"/>
          </a:xfrm>
        </p:spPr>
      </p:pic>
      <p:cxnSp>
        <p:nvCxnSpPr>
          <p:cNvPr id="16" name="直接连接符 15">
            <a:extLst>
              <a:ext uri="{FF2B5EF4-FFF2-40B4-BE49-F238E27FC236}">
                <a16:creationId xmlns:a16="http://schemas.microsoft.com/office/drawing/2014/main" id="{11D6DCFE-7493-497C-8378-1AF2CA397508}"/>
              </a:ext>
            </a:extLst>
          </p:cNvPr>
          <p:cNvCxnSpPr>
            <a:cxnSpLocks/>
          </p:cNvCxnSpPr>
          <p:nvPr/>
        </p:nvCxnSpPr>
        <p:spPr>
          <a:xfrm flipH="1">
            <a:off x="1" y="624188"/>
            <a:ext cx="781049"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C815966-3E19-455B-97D6-8DA75F919206}"/>
              </a:ext>
            </a:extLst>
          </p:cNvPr>
          <p:cNvCxnSpPr>
            <a:cxnSpLocks/>
          </p:cNvCxnSpPr>
          <p:nvPr/>
        </p:nvCxnSpPr>
        <p:spPr>
          <a:xfrm flipH="1">
            <a:off x="3657075" y="624188"/>
            <a:ext cx="8520412"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CCCFD124-AE99-45D0-A75B-0C872E2CE00C}"/>
              </a:ext>
            </a:extLst>
          </p:cNvPr>
          <p:cNvSpPr txBox="1"/>
          <p:nvPr/>
        </p:nvSpPr>
        <p:spPr>
          <a:xfrm>
            <a:off x="1248075" y="362578"/>
            <a:ext cx="1994105" cy="523220"/>
          </a:xfrm>
          <a:prstGeom prst="rect">
            <a:avLst/>
          </a:prstGeom>
          <a:noFill/>
        </p:spPr>
        <p:txBody>
          <a:bodyPr wrap="square" rtlCol="0">
            <a:spAutoFit/>
            <a:scene3d>
              <a:camera prst="orthographicFront"/>
              <a:lightRig rig="threePt" dir="t"/>
            </a:scene3d>
            <a:sp3d contourW="12700"/>
          </a:bodyPr>
          <a:lstStyle/>
          <a:p>
            <a:pPr algn="dist"/>
            <a:r>
              <a:rPr lang="zh-CN" altLang="en-US" sz="2800" b="1" dirty="0">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p>
        </p:txBody>
      </p:sp>
      <p:grpSp>
        <p:nvGrpSpPr>
          <p:cNvPr id="19" name="组合 18">
            <a:extLst>
              <a:ext uri="{FF2B5EF4-FFF2-40B4-BE49-F238E27FC236}">
                <a16:creationId xmlns:a16="http://schemas.microsoft.com/office/drawing/2014/main" id="{891532CB-E6CC-46DB-9A1D-B8D6753F7A71}"/>
              </a:ext>
            </a:extLst>
          </p:cNvPr>
          <p:cNvGrpSpPr/>
          <p:nvPr/>
        </p:nvGrpSpPr>
        <p:grpSpPr>
          <a:xfrm>
            <a:off x="3315833" y="453567"/>
            <a:ext cx="341242" cy="341242"/>
            <a:chOff x="3334026" y="478902"/>
            <a:chExt cx="806174" cy="806174"/>
          </a:xfrm>
        </p:grpSpPr>
        <p:sp>
          <p:nvSpPr>
            <p:cNvPr id="20" name="矩形 19">
              <a:extLst>
                <a:ext uri="{FF2B5EF4-FFF2-40B4-BE49-F238E27FC236}">
                  <a16:creationId xmlns:a16="http://schemas.microsoft.com/office/drawing/2014/main" id="{5A00BA77-DBD6-42DD-9265-519034655108}"/>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加号 20">
              <a:extLst>
                <a:ext uri="{FF2B5EF4-FFF2-40B4-BE49-F238E27FC236}">
                  <a16:creationId xmlns:a16="http://schemas.microsoft.com/office/drawing/2014/main" id="{B7EDA450-392A-46AA-AEF4-80AEE96A2B1D}"/>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22" name="组合 21">
            <a:extLst>
              <a:ext uri="{FF2B5EF4-FFF2-40B4-BE49-F238E27FC236}">
                <a16:creationId xmlns:a16="http://schemas.microsoft.com/office/drawing/2014/main" id="{A799F406-7A33-4969-A6CB-ABC51C550689}"/>
              </a:ext>
            </a:extLst>
          </p:cNvPr>
          <p:cNvGrpSpPr/>
          <p:nvPr/>
        </p:nvGrpSpPr>
        <p:grpSpPr>
          <a:xfrm>
            <a:off x="833179" y="453567"/>
            <a:ext cx="341242" cy="341242"/>
            <a:chOff x="3334026" y="478902"/>
            <a:chExt cx="806174" cy="806174"/>
          </a:xfrm>
        </p:grpSpPr>
        <p:sp>
          <p:nvSpPr>
            <p:cNvPr id="23" name="矩形 22">
              <a:extLst>
                <a:ext uri="{FF2B5EF4-FFF2-40B4-BE49-F238E27FC236}">
                  <a16:creationId xmlns:a16="http://schemas.microsoft.com/office/drawing/2014/main" id="{E8CF6822-3582-4042-95A7-A1E09BDFE1F7}"/>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4" name="加号 23">
              <a:extLst>
                <a:ext uri="{FF2B5EF4-FFF2-40B4-BE49-F238E27FC236}">
                  <a16:creationId xmlns:a16="http://schemas.microsoft.com/office/drawing/2014/main" id="{AB6395FF-EF4B-4609-A05D-86CCE9A3CF53}"/>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27" name="文本框 26">
            <a:extLst>
              <a:ext uri="{FF2B5EF4-FFF2-40B4-BE49-F238E27FC236}">
                <a16:creationId xmlns:a16="http://schemas.microsoft.com/office/drawing/2014/main" id="{0448136F-918E-40C2-8C6D-A0A18BECCFA3}"/>
              </a:ext>
            </a:extLst>
          </p:cNvPr>
          <p:cNvSpPr txBox="1"/>
          <p:nvPr/>
        </p:nvSpPr>
        <p:spPr>
          <a:xfrm>
            <a:off x="1248075" y="867131"/>
            <a:ext cx="5020320" cy="246221"/>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19417401">
            <a:off x="1456933" y="1996363"/>
            <a:ext cx="2123207" cy="1363939"/>
          </a:xfrm>
          <a:custGeom>
            <a:avLst/>
            <a:gdLst>
              <a:gd name="connsiteX0" fmla="*/ 1350977 w 1766419"/>
              <a:gd name="connsiteY0" fmla="*/ 342766 h 1135000"/>
              <a:gd name="connsiteX1" fmla="*/ 1197148 w 1766419"/>
              <a:gd name="connsiteY1" fmla="*/ 295778 h 1135000"/>
              <a:gd name="connsiteX2" fmla="*/ 570150 w 1766419"/>
              <a:gd name="connsiteY2" fmla="*/ 295778 h 1135000"/>
              <a:gd name="connsiteX3" fmla="*/ 295018 w 1766419"/>
              <a:gd name="connsiteY3" fmla="*/ 570910 h 1135000"/>
              <a:gd name="connsiteX4" fmla="*/ 570150 w 1766419"/>
              <a:gd name="connsiteY4" fmla="*/ 846042 h 1135000"/>
              <a:gd name="connsiteX5" fmla="*/ 1197148 w 1766419"/>
              <a:gd name="connsiteY5" fmla="*/ 846042 h 1135000"/>
              <a:gd name="connsiteX6" fmla="*/ 1472280 w 1766419"/>
              <a:gd name="connsiteY6" fmla="*/ 570910 h 1135000"/>
              <a:gd name="connsiteX7" fmla="*/ 1350977 w 1766419"/>
              <a:gd name="connsiteY7" fmla="*/ 342766 h 1135000"/>
              <a:gd name="connsiteX8" fmla="*/ 1617542 w 1766419"/>
              <a:gd name="connsiteY8" fmla="*/ 57669 h 1135000"/>
              <a:gd name="connsiteX9" fmla="*/ 1766419 w 1766419"/>
              <a:gd name="connsiteY9" fmla="*/ 337674 h 1135000"/>
              <a:gd name="connsiteX10" fmla="*/ 1766419 w 1766419"/>
              <a:gd name="connsiteY10" fmla="*/ 797326 h 1135000"/>
              <a:gd name="connsiteX11" fmla="*/ 1428745 w 1766419"/>
              <a:gd name="connsiteY11" fmla="*/ 1135000 h 1135000"/>
              <a:gd name="connsiteX12" fmla="*/ 337674 w 1766419"/>
              <a:gd name="connsiteY12" fmla="*/ 1135000 h 1135000"/>
              <a:gd name="connsiteX13" fmla="*/ 0 w 1766419"/>
              <a:gd name="connsiteY13" fmla="*/ 797326 h 1135000"/>
              <a:gd name="connsiteX14" fmla="*/ 0 w 1766419"/>
              <a:gd name="connsiteY14" fmla="*/ 337674 h 1135000"/>
              <a:gd name="connsiteX15" fmla="*/ 337674 w 1766419"/>
              <a:gd name="connsiteY15" fmla="*/ 0 h 1135000"/>
              <a:gd name="connsiteX16" fmla="*/ 1428745 w 1766419"/>
              <a:gd name="connsiteY16" fmla="*/ 0 h 1135000"/>
              <a:gd name="connsiteX17" fmla="*/ 1617542 w 1766419"/>
              <a:gd name="connsiteY17" fmla="*/ 57669 h 1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66419" h="1135000">
                <a:moveTo>
                  <a:pt x="1350977" y="342766"/>
                </a:moveTo>
                <a:cubicBezTo>
                  <a:pt x="1307066" y="313100"/>
                  <a:pt x="1254130" y="295778"/>
                  <a:pt x="1197148" y="295778"/>
                </a:cubicBezTo>
                <a:lnTo>
                  <a:pt x="570150" y="295778"/>
                </a:lnTo>
                <a:cubicBezTo>
                  <a:pt x="418199" y="295778"/>
                  <a:pt x="295018" y="418959"/>
                  <a:pt x="295018" y="570910"/>
                </a:cubicBezTo>
                <a:cubicBezTo>
                  <a:pt x="295018" y="722861"/>
                  <a:pt x="418199" y="846042"/>
                  <a:pt x="570150" y="846042"/>
                </a:cubicBezTo>
                <a:lnTo>
                  <a:pt x="1197148" y="846042"/>
                </a:lnTo>
                <a:cubicBezTo>
                  <a:pt x="1349099" y="846042"/>
                  <a:pt x="1472280" y="722861"/>
                  <a:pt x="1472280" y="570910"/>
                </a:cubicBezTo>
                <a:cubicBezTo>
                  <a:pt x="1472280" y="475941"/>
                  <a:pt x="1424163" y="392210"/>
                  <a:pt x="1350977" y="342766"/>
                </a:cubicBezTo>
                <a:close/>
                <a:moveTo>
                  <a:pt x="1617542" y="57669"/>
                </a:moveTo>
                <a:cubicBezTo>
                  <a:pt x="1707363" y="118352"/>
                  <a:pt x="1766419" y="221117"/>
                  <a:pt x="1766419" y="337674"/>
                </a:cubicBezTo>
                <a:lnTo>
                  <a:pt x="1766419" y="797326"/>
                </a:lnTo>
                <a:cubicBezTo>
                  <a:pt x="1766419" y="983818"/>
                  <a:pt x="1615237" y="1135000"/>
                  <a:pt x="1428745" y="1135000"/>
                </a:cubicBezTo>
                <a:lnTo>
                  <a:pt x="337674" y="1135000"/>
                </a:lnTo>
                <a:cubicBezTo>
                  <a:pt x="151182" y="1135000"/>
                  <a:pt x="0" y="983818"/>
                  <a:pt x="0" y="797326"/>
                </a:cubicBezTo>
                <a:lnTo>
                  <a:pt x="0" y="337674"/>
                </a:lnTo>
                <a:cubicBezTo>
                  <a:pt x="0" y="151182"/>
                  <a:pt x="151182" y="0"/>
                  <a:pt x="337674" y="0"/>
                </a:cubicBezTo>
                <a:lnTo>
                  <a:pt x="1428745" y="0"/>
                </a:lnTo>
                <a:cubicBezTo>
                  <a:pt x="1498680" y="0"/>
                  <a:pt x="1563649" y="21260"/>
                  <a:pt x="1617542" y="57669"/>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sz="1707">
              <a:solidFill>
                <a:schemeClr val="tx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 name="圆角矩形 2"/>
          <p:cNvSpPr/>
          <p:nvPr/>
        </p:nvSpPr>
        <p:spPr>
          <a:xfrm>
            <a:off x="2821501" y="2209201"/>
            <a:ext cx="1750051" cy="468712"/>
          </a:xfrm>
          <a:prstGeom prst="roundRect">
            <a:avLst>
              <a:gd name="adj" fmla="val 50000"/>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sz="1707">
              <a:solidFill>
                <a:schemeClr val="tx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 name="任意多边形 3"/>
          <p:cNvSpPr/>
          <p:nvPr/>
        </p:nvSpPr>
        <p:spPr>
          <a:xfrm rot="2280995">
            <a:off x="3842173" y="1996363"/>
            <a:ext cx="2123207" cy="1363939"/>
          </a:xfrm>
          <a:custGeom>
            <a:avLst/>
            <a:gdLst>
              <a:gd name="connsiteX0" fmla="*/ 1350977 w 1766419"/>
              <a:gd name="connsiteY0" fmla="*/ 342766 h 1135000"/>
              <a:gd name="connsiteX1" fmla="*/ 1197148 w 1766419"/>
              <a:gd name="connsiteY1" fmla="*/ 295778 h 1135000"/>
              <a:gd name="connsiteX2" fmla="*/ 570150 w 1766419"/>
              <a:gd name="connsiteY2" fmla="*/ 295778 h 1135000"/>
              <a:gd name="connsiteX3" fmla="*/ 295018 w 1766419"/>
              <a:gd name="connsiteY3" fmla="*/ 570910 h 1135000"/>
              <a:gd name="connsiteX4" fmla="*/ 570150 w 1766419"/>
              <a:gd name="connsiteY4" fmla="*/ 846042 h 1135000"/>
              <a:gd name="connsiteX5" fmla="*/ 1197148 w 1766419"/>
              <a:gd name="connsiteY5" fmla="*/ 846042 h 1135000"/>
              <a:gd name="connsiteX6" fmla="*/ 1472280 w 1766419"/>
              <a:gd name="connsiteY6" fmla="*/ 570910 h 1135000"/>
              <a:gd name="connsiteX7" fmla="*/ 1350977 w 1766419"/>
              <a:gd name="connsiteY7" fmla="*/ 342766 h 1135000"/>
              <a:gd name="connsiteX8" fmla="*/ 1617542 w 1766419"/>
              <a:gd name="connsiteY8" fmla="*/ 57669 h 1135000"/>
              <a:gd name="connsiteX9" fmla="*/ 1766419 w 1766419"/>
              <a:gd name="connsiteY9" fmla="*/ 337674 h 1135000"/>
              <a:gd name="connsiteX10" fmla="*/ 1766419 w 1766419"/>
              <a:gd name="connsiteY10" fmla="*/ 797326 h 1135000"/>
              <a:gd name="connsiteX11" fmla="*/ 1428745 w 1766419"/>
              <a:gd name="connsiteY11" fmla="*/ 1135000 h 1135000"/>
              <a:gd name="connsiteX12" fmla="*/ 337674 w 1766419"/>
              <a:gd name="connsiteY12" fmla="*/ 1135000 h 1135000"/>
              <a:gd name="connsiteX13" fmla="*/ 0 w 1766419"/>
              <a:gd name="connsiteY13" fmla="*/ 797326 h 1135000"/>
              <a:gd name="connsiteX14" fmla="*/ 0 w 1766419"/>
              <a:gd name="connsiteY14" fmla="*/ 337674 h 1135000"/>
              <a:gd name="connsiteX15" fmla="*/ 337674 w 1766419"/>
              <a:gd name="connsiteY15" fmla="*/ 0 h 1135000"/>
              <a:gd name="connsiteX16" fmla="*/ 1428745 w 1766419"/>
              <a:gd name="connsiteY16" fmla="*/ 0 h 1135000"/>
              <a:gd name="connsiteX17" fmla="*/ 1617542 w 1766419"/>
              <a:gd name="connsiteY17" fmla="*/ 57669 h 1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66419" h="1135000">
                <a:moveTo>
                  <a:pt x="1350977" y="342766"/>
                </a:moveTo>
                <a:cubicBezTo>
                  <a:pt x="1307066" y="313100"/>
                  <a:pt x="1254130" y="295778"/>
                  <a:pt x="1197148" y="295778"/>
                </a:cubicBezTo>
                <a:lnTo>
                  <a:pt x="570150" y="295778"/>
                </a:lnTo>
                <a:cubicBezTo>
                  <a:pt x="418199" y="295778"/>
                  <a:pt x="295018" y="418959"/>
                  <a:pt x="295018" y="570910"/>
                </a:cubicBezTo>
                <a:cubicBezTo>
                  <a:pt x="295018" y="722861"/>
                  <a:pt x="418199" y="846042"/>
                  <a:pt x="570150" y="846042"/>
                </a:cubicBezTo>
                <a:lnTo>
                  <a:pt x="1197148" y="846042"/>
                </a:lnTo>
                <a:cubicBezTo>
                  <a:pt x="1349099" y="846042"/>
                  <a:pt x="1472280" y="722861"/>
                  <a:pt x="1472280" y="570910"/>
                </a:cubicBezTo>
                <a:cubicBezTo>
                  <a:pt x="1472280" y="475941"/>
                  <a:pt x="1424163" y="392210"/>
                  <a:pt x="1350977" y="342766"/>
                </a:cubicBezTo>
                <a:close/>
                <a:moveTo>
                  <a:pt x="1617542" y="57669"/>
                </a:moveTo>
                <a:cubicBezTo>
                  <a:pt x="1707363" y="118352"/>
                  <a:pt x="1766419" y="221117"/>
                  <a:pt x="1766419" y="337674"/>
                </a:cubicBezTo>
                <a:lnTo>
                  <a:pt x="1766419" y="797326"/>
                </a:lnTo>
                <a:cubicBezTo>
                  <a:pt x="1766419" y="983818"/>
                  <a:pt x="1615237" y="1135000"/>
                  <a:pt x="1428745" y="1135000"/>
                </a:cubicBezTo>
                <a:lnTo>
                  <a:pt x="337674" y="1135000"/>
                </a:lnTo>
                <a:cubicBezTo>
                  <a:pt x="151182" y="1135000"/>
                  <a:pt x="0" y="983818"/>
                  <a:pt x="0" y="797326"/>
                </a:cubicBezTo>
                <a:lnTo>
                  <a:pt x="0" y="337674"/>
                </a:lnTo>
                <a:cubicBezTo>
                  <a:pt x="0" y="151182"/>
                  <a:pt x="151182" y="0"/>
                  <a:pt x="337674" y="0"/>
                </a:cubicBezTo>
                <a:lnTo>
                  <a:pt x="1428745" y="0"/>
                </a:lnTo>
                <a:cubicBezTo>
                  <a:pt x="1498680" y="0"/>
                  <a:pt x="1563649" y="21260"/>
                  <a:pt x="1617542" y="57669"/>
                </a:cubicBezTo>
                <a:close/>
              </a:path>
            </a:pathLst>
          </a:cu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sz="1707">
              <a:solidFill>
                <a:schemeClr val="tx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 name="任意多边形 4"/>
          <p:cNvSpPr/>
          <p:nvPr/>
        </p:nvSpPr>
        <p:spPr>
          <a:xfrm rot="19217819">
            <a:off x="6349194" y="2007809"/>
            <a:ext cx="2123207" cy="1363939"/>
          </a:xfrm>
          <a:custGeom>
            <a:avLst/>
            <a:gdLst>
              <a:gd name="connsiteX0" fmla="*/ 1350977 w 1766419"/>
              <a:gd name="connsiteY0" fmla="*/ 342766 h 1135000"/>
              <a:gd name="connsiteX1" fmla="*/ 1197148 w 1766419"/>
              <a:gd name="connsiteY1" fmla="*/ 295778 h 1135000"/>
              <a:gd name="connsiteX2" fmla="*/ 570150 w 1766419"/>
              <a:gd name="connsiteY2" fmla="*/ 295778 h 1135000"/>
              <a:gd name="connsiteX3" fmla="*/ 295018 w 1766419"/>
              <a:gd name="connsiteY3" fmla="*/ 570910 h 1135000"/>
              <a:gd name="connsiteX4" fmla="*/ 570150 w 1766419"/>
              <a:gd name="connsiteY4" fmla="*/ 846042 h 1135000"/>
              <a:gd name="connsiteX5" fmla="*/ 1197148 w 1766419"/>
              <a:gd name="connsiteY5" fmla="*/ 846042 h 1135000"/>
              <a:gd name="connsiteX6" fmla="*/ 1472280 w 1766419"/>
              <a:gd name="connsiteY6" fmla="*/ 570910 h 1135000"/>
              <a:gd name="connsiteX7" fmla="*/ 1350977 w 1766419"/>
              <a:gd name="connsiteY7" fmla="*/ 342766 h 1135000"/>
              <a:gd name="connsiteX8" fmla="*/ 1617542 w 1766419"/>
              <a:gd name="connsiteY8" fmla="*/ 57669 h 1135000"/>
              <a:gd name="connsiteX9" fmla="*/ 1766419 w 1766419"/>
              <a:gd name="connsiteY9" fmla="*/ 337674 h 1135000"/>
              <a:gd name="connsiteX10" fmla="*/ 1766419 w 1766419"/>
              <a:gd name="connsiteY10" fmla="*/ 797326 h 1135000"/>
              <a:gd name="connsiteX11" fmla="*/ 1428745 w 1766419"/>
              <a:gd name="connsiteY11" fmla="*/ 1135000 h 1135000"/>
              <a:gd name="connsiteX12" fmla="*/ 337674 w 1766419"/>
              <a:gd name="connsiteY12" fmla="*/ 1135000 h 1135000"/>
              <a:gd name="connsiteX13" fmla="*/ 0 w 1766419"/>
              <a:gd name="connsiteY13" fmla="*/ 797326 h 1135000"/>
              <a:gd name="connsiteX14" fmla="*/ 0 w 1766419"/>
              <a:gd name="connsiteY14" fmla="*/ 337674 h 1135000"/>
              <a:gd name="connsiteX15" fmla="*/ 337674 w 1766419"/>
              <a:gd name="connsiteY15" fmla="*/ 0 h 1135000"/>
              <a:gd name="connsiteX16" fmla="*/ 1428745 w 1766419"/>
              <a:gd name="connsiteY16" fmla="*/ 0 h 1135000"/>
              <a:gd name="connsiteX17" fmla="*/ 1617542 w 1766419"/>
              <a:gd name="connsiteY17" fmla="*/ 57669 h 1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66419" h="1135000">
                <a:moveTo>
                  <a:pt x="1350977" y="342766"/>
                </a:moveTo>
                <a:cubicBezTo>
                  <a:pt x="1307066" y="313100"/>
                  <a:pt x="1254130" y="295778"/>
                  <a:pt x="1197148" y="295778"/>
                </a:cubicBezTo>
                <a:lnTo>
                  <a:pt x="570150" y="295778"/>
                </a:lnTo>
                <a:cubicBezTo>
                  <a:pt x="418199" y="295778"/>
                  <a:pt x="295018" y="418959"/>
                  <a:pt x="295018" y="570910"/>
                </a:cubicBezTo>
                <a:cubicBezTo>
                  <a:pt x="295018" y="722861"/>
                  <a:pt x="418199" y="846042"/>
                  <a:pt x="570150" y="846042"/>
                </a:cubicBezTo>
                <a:lnTo>
                  <a:pt x="1197148" y="846042"/>
                </a:lnTo>
                <a:cubicBezTo>
                  <a:pt x="1349099" y="846042"/>
                  <a:pt x="1472280" y="722861"/>
                  <a:pt x="1472280" y="570910"/>
                </a:cubicBezTo>
                <a:cubicBezTo>
                  <a:pt x="1472280" y="475941"/>
                  <a:pt x="1424163" y="392210"/>
                  <a:pt x="1350977" y="342766"/>
                </a:cubicBezTo>
                <a:close/>
                <a:moveTo>
                  <a:pt x="1617542" y="57669"/>
                </a:moveTo>
                <a:cubicBezTo>
                  <a:pt x="1707363" y="118352"/>
                  <a:pt x="1766419" y="221117"/>
                  <a:pt x="1766419" y="337674"/>
                </a:cubicBezTo>
                <a:lnTo>
                  <a:pt x="1766419" y="797326"/>
                </a:lnTo>
                <a:cubicBezTo>
                  <a:pt x="1766419" y="983818"/>
                  <a:pt x="1615237" y="1135000"/>
                  <a:pt x="1428745" y="1135000"/>
                </a:cubicBezTo>
                <a:lnTo>
                  <a:pt x="337674" y="1135000"/>
                </a:lnTo>
                <a:cubicBezTo>
                  <a:pt x="151182" y="1135000"/>
                  <a:pt x="0" y="983818"/>
                  <a:pt x="0" y="797326"/>
                </a:cubicBezTo>
                <a:lnTo>
                  <a:pt x="0" y="337674"/>
                </a:lnTo>
                <a:cubicBezTo>
                  <a:pt x="0" y="151182"/>
                  <a:pt x="151182" y="0"/>
                  <a:pt x="337674" y="0"/>
                </a:cubicBezTo>
                <a:lnTo>
                  <a:pt x="1428745" y="0"/>
                </a:lnTo>
                <a:cubicBezTo>
                  <a:pt x="1498680" y="0"/>
                  <a:pt x="1563649" y="21260"/>
                  <a:pt x="1617542" y="57669"/>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sz="1707">
              <a:solidFill>
                <a:schemeClr val="tx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 name="任意多边形 5"/>
          <p:cNvSpPr/>
          <p:nvPr/>
        </p:nvSpPr>
        <p:spPr>
          <a:xfrm rot="2280995">
            <a:off x="8707951" y="1984916"/>
            <a:ext cx="2123207" cy="1363939"/>
          </a:xfrm>
          <a:custGeom>
            <a:avLst/>
            <a:gdLst>
              <a:gd name="connsiteX0" fmla="*/ 1350977 w 1766419"/>
              <a:gd name="connsiteY0" fmla="*/ 342766 h 1135000"/>
              <a:gd name="connsiteX1" fmla="*/ 1197148 w 1766419"/>
              <a:gd name="connsiteY1" fmla="*/ 295778 h 1135000"/>
              <a:gd name="connsiteX2" fmla="*/ 570150 w 1766419"/>
              <a:gd name="connsiteY2" fmla="*/ 295778 h 1135000"/>
              <a:gd name="connsiteX3" fmla="*/ 295018 w 1766419"/>
              <a:gd name="connsiteY3" fmla="*/ 570910 h 1135000"/>
              <a:gd name="connsiteX4" fmla="*/ 570150 w 1766419"/>
              <a:gd name="connsiteY4" fmla="*/ 846042 h 1135000"/>
              <a:gd name="connsiteX5" fmla="*/ 1197148 w 1766419"/>
              <a:gd name="connsiteY5" fmla="*/ 846042 h 1135000"/>
              <a:gd name="connsiteX6" fmla="*/ 1472280 w 1766419"/>
              <a:gd name="connsiteY6" fmla="*/ 570910 h 1135000"/>
              <a:gd name="connsiteX7" fmla="*/ 1350977 w 1766419"/>
              <a:gd name="connsiteY7" fmla="*/ 342766 h 1135000"/>
              <a:gd name="connsiteX8" fmla="*/ 1617542 w 1766419"/>
              <a:gd name="connsiteY8" fmla="*/ 57669 h 1135000"/>
              <a:gd name="connsiteX9" fmla="*/ 1766419 w 1766419"/>
              <a:gd name="connsiteY9" fmla="*/ 337674 h 1135000"/>
              <a:gd name="connsiteX10" fmla="*/ 1766419 w 1766419"/>
              <a:gd name="connsiteY10" fmla="*/ 797326 h 1135000"/>
              <a:gd name="connsiteX11" fmla="*/ 1428745 w 1766419"/>
              <a:gd name="connsiteY11" fmla="*/ 1135000 h 1135000"/>
              <a:gd name="connsiteX12" fmla="*/ 337674 w 1766419"/>
              <a:gd name="connsiteY12" fmla="*/ 1135000 h 1135000"/>
              <a:gd name="connsiteX13" fmla="*/ 0 w 1766419"/>
              <a:gd name="connsiteY13" fmla="*/ 797326 h 1135000"/>
              <a:gd name="connsiteX14" fmla="*/ 0 w 1766419"/>
              <a:gd name="connsiteY14" fmla="*/ 337674 h 1135000"/>
              <a:gd name="connsiteX15" fmla="*/ 337674 w 1766419"/>
              <a:gd name="connsiteY15" fmla="*/ 0 h 1135000"/>
              <a:gd name="connsiteX16" fmla="*/ 1428745 w 1766419"/>
              <a:gd name="connsiteY16" fmla="*/ 0 h 1135000"/>
              <a:gd name="connsiteX17" fmla="*/ 1617542 w 1766419"/>
              <a:gd name="connsiteY17" fmla="*/ 57669 h 11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66419" h="1135000">
                <a:moveTo>
                  <a:pt x="1350977" y="342766"/>
                </a:moveTo>
                <a:cubicBezTo>
                  <a:pt x="1307066" y="313100"/>
                  <a:pt x="1254130" y="295778"/>
                  <a:pt x="1197148" y="295778"/>
                </a:cubicBezTo>
                <a:lnTo>
                  <a:pt x="570150" y="295778"/>
                </a:lnTo>
                <a:cubicBezTo>
                  <a:pt x="418199" y="295778"/>
                  <a:pt x="295018" y="418959"/>
                  <a:pt x="295018" y="570910"/>
                </a:cubicBezTo>
                <a:cubicBezTo>
                  <a:pt x="295018" y="722861"/>
                  <a:pt x="418199" y="846042"/>
                  <a:pt x="570150" y="846042"/>
                </a:cubicBezTo>
                <a:lnTo>
                  <a:pt x="1197148" y="846042"/>
                </a:lnTo>
                <a:cubicBezTo>
                  <a:pt x="1349099" y="846042"/>
                  <a:pt x="1472280" y="722861"/>
                  <a:pt x="1472280" y="570910"/>
                </a:cubicBezTo>
                <a:cubicBezTo>
                  <a:pt x="1472280" y="475941"/>
                  <a:pt x="1424163" y="392210"/>
                  <a:pt x="1350977" y="342766"/>
                </a:cubicBezTo>
                <a:close/>
                <a:moveTo>
                  <a:pt x="1617542" y="57669"/>
                </a:moveTo>
                <a:cubicBezTo>
                  <a:pt x="1707363" y="118352"/>
                  <a:pt x="1766419" y="221117"/>
                  <a:pt x="1766419" y="337674"/>
                </a:cubicBezTo>
                <a:lnTo>
                  <a:pt x="1766419" y="797326"/>
                </a:lnTo>
                <a:cubicBezTo>
                  <a:pt x="1766419" y="983818"/>
                  <a:pt x="1615237" y="1135000"/>
                  <a:pt x="1428745" y="1135000"/>
                </a:cubicBezTo>
                <a:lnTo>
                  <a:pt x="337674" y="1135000"/>
                </a:lnTo>
                <a:cubicBezTo>
                  <a:pt x="151182" y="1135000"/>
                  <a:pt x="0" y="983818"/>
                  <a:pt x="0" y="797326"/>
                </a:cubicBezTo>
                <a:lnTo>
                  <a:pt x="0" y="337674"/>
                </a:lnTo>
                <a:cubicBezTo>
                  <a:pt x="0" y="151182"/>
                  <a:pt x="151182" y="0"/>
                  <a:pt x="337674" y="0"/>
                </a:cubicBezTo>
                <a:lnTo>
                  <a:pt x="1428745" y="0"/>
                </a:lnTo>
                <a:cubicBezTo>
                  <a:pt x="1498680" y="0"/>
                  <a:pt x="1563649" y="21260"/>
                  <a:pt x="1617542" y="57669"/>
                </a:cubicBezTo>
                <a:close/>
              </a:path>
            </a:pathLst>
          </a:cu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sz="1707">
              <a:solidFill>
                <a:schemeClr val="tx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 name="圆角矩形 6"/>
          <p:cNvSpPr/>
          <p:nvPr/>
        </p:nvSpPr>
        <p:spPr>
          <a:xfrm>
            <a:off x="5276476" y="2678499"/>
            <a:ext cx="1750051" cy="468712"/>
          </a:xfrm>
          <a:prstGeom prst="roundRect">
            <a:avLst>
              <a:gd name="adj" fmla="val 50000"/>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sz="1707">
              <a:solidFill>
                <a:schemeClr val="tx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 name="圆角矩形 7"/>
          <p:cNvSpPr/>
          <p:nvPr/>
        </p:nvSpPr>
        <p:spPr>
          <a:xfrm>
            <a:off x="7726537" y="2243540"/>
            <a:ext cx="1750051" cy="468712"/>
          </a:xfrm>
          <a:prstGeom prst="roundRect">
            <a:avLst>
              <a:gd name="adj" fmla="val 50000"/>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zh-CN" altLang="en-US" sz="1707">
              <a:solidFill>
                <a:schemeClr val="tx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cxnSp>
        <p:nvCxnSpPr>
          <p:cNvPr id="9" name="直接连接符 8"/>
          <p:cNvCxnSpPr/>
          <p:nvPr/>
        </p:nvCxnSpPr>
        <p:spPr>
          <a:xfrm flipH="1">
            <a:off x="2127215" y="3479977"/>
            <a:ext cx="17173" cy="118010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5115375" y="3479977"/>
            <a:ext cx="17173" cy="118010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090310" y="3479977"/>
            <a:ext cx="17173" cy="118010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0061298" y="3479977"/>
            <a:ext cx="17173" cy="118010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989722" y="4830436"/>
            <a:ext cx="2868087" cy="897816"/>
            <a:chOff x="1637339" y="2110744"/>
            <a:chExt cx="3014277" cy="897865"/>
          </a:xfrm>
        </p:grpSpPr>
        <p:sp>
          <p:nvSpPr>
            <p:cNvPr id="14" name="文本框 37"/>
            <p:cNvSpPr txBox="1"/>
            <p:nvPr/>
          </p:nvSpPr>
          <p:spPr>
            <a:xfrm>
              <a:off x="1637339" y="2110744"/>
              <a:ext cx="3014277" cy="271756"/>
            </a:xfrm>
            <a:prstGeom prst="rect">
              <a:avLst/>
            </a:prstGeom>
            <a:noFill/>
          </p:spPr>
          <p:txBody>
            <a:bodyPr wrap="square" rtlCol="0">
              <a:spAutoFit/>
            </a:bodyPr>
            <a:lstStyle/>
            <a:p>
              <a:pPr fontAlgn="base">
                <a:lnSpc>
                  <a:spcPct val="70000"/>
                </a:lnSpc>
                <a:spcBef>
                  <a:spcPct val="0"/>
                </a:spcBef>
                <a:spcAft>
                  <a:spcPct val="0"/>
                </a:spcAft>
                <a:buNone/>
              </a:pPr>
              <a:r>
                <a:rPr lang="zh-CN" altLang="en-US" sz="1612" dirty="0">
                  <a:solidFill>
                    <a:schemeClr val="tx1">
                      <a:lumMod val="75000"/>
                      <a:lumOff val="25000"/>
                    </a:schemeClr>
                  </a:solidFill>
                  <a:latin typeface="Source Han Serif SC" panose="02020400000000000000" pitchFamily="18" charset="-122"/>
                  <a:ea typeface="Source Han Serif SC" panose="02020400000000000000" pitchFamily="18" charset="-122"/>
                  <a:cs typeface="Bebas Neue" charset="0"/>
                  <a:sym typeface="Source Han Serif SC" panose="02020400000000000000" pitchFamily="18" charset="-122"/>
                </a:rPr>
                <a:t>单击此处添加标题</a:t>
              </a:r>
              <a:endParaRPr lang="en-US" altLang="zh-CN" sz="1612" dirty="0">
                <a:solidFill>
                  <a:schemeClr val="tx1">
                    <a:lumMod val="75000"/>
                    <a:lumOff val="25000"/>
                  </a:schemeClr>
                </a:solidFill>
                <a:latin typeface="Source Han Serif SC" panose="02020400000000000000" pitchFamily="18" charset="-122"/>
                <a:ea typeface="Source Han Serif SC" panose="02020400000000000000" pitchFamily="18" charset="-122"/>
                <a:cs typeface="Bebas Neue" charset="0"/>
                <a:sym typeface="Source Han Serif SC" panose="02020400000000000000" pitchFamily="18" charset="-122"/>
              </a:endParaRPr>
            </a:p>
          </p:txBody>
        </p:sp>
        <p:sp>
          <p:nvSpPr>
            <p:cNvPr id="15" name="文本框 14"/>
            <p:cNvSpPr txBox="1"/>
            <p:nvPr/>
          </p:nvSpPr>
          <p:spPr>
            <a:xfrm>
              <a:off x="1637339" y="2463943"/>
              <a:ext cx="2753020" cy="54466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5000"/>
                </a:lnSpc>
                <a:spcBef>
                  <a:spcPct val="0"/>
                </a:spcBef>
                <a:spcAft>
                  <a:spcPct val="0"/>
                </a:spcAft>
              </a:pPr>
              <a:r>
                <a:rPr lang="zh-CN" altLang="en-US" sz="1232" dirty="0">
                  <a:solidFill>
                    <a:schemeClr val="tx1">
                      <a:lumMod val="50000"/>
                      <a:lumOff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此处添加详细文本描述，建议与标题相关并符合整体语言风格</a:t>
              </a:r>
              <a:endParaRPr lang="en-US" altLang="zh-CN" sz="1232" dirty="0">
                <a:solidFill>
                  <a:schemeClr val="tx1">
                    <a:lumMod val="50000"/>
                    <a:lumOff val="50000"/>
                  </a:schemeClr>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endParaRPr>
            </a:p>
          </p:txBody>
        </p:sp>
      </p:grpSp>
      <p:grpSp>
        <p:nvGrpSpPr>
          <p:cNvPr id="16" name="组合 15"/>
          <p:cNvGrpSpPr/>
          <p:nvPr/>
        </p:nvGrpSpPr>
        <p:grpSpPr>
          <a:xfrm>
            <a:off x="3637541" y="4830436"/>
            <a:ext cx="2868087" cy="897816"/>
            <a:chOff x="1637339" y="2110744"/>
            <a:chExt cx="3014277" cy="897865"/>
          </a:xfrm>
        </p:grpSpPr>
        <p:sp>
          <p:nvSpPr>
            <p:cNvPr id="17" name="文本框 40"/>
            <p:cNvSpPr txBox="1"/>
            <p:nvPr/>
          </p:nvSpPr>
          <p:spPr>
            <a:xfrm>
              <a:off x="1637339" y="2110744"/>
              <a:ext cx="3014277" cy="271756"/>
            </a:xfrm>
            <a:prstGeom prst="rect">
              <a:avLst/>
            </a:prstGeom>
            <a:noFill/>
          </p:spPr>
          <p:txBody>
            <a:bodyPr wrap="square" rtlCol="0">
              <a:spAutoFit/>
            </a:bodyPr>
            <a:lstStyle/>
            <a:p>
              <a:pPr fontAlgn="base">
                <a:lnSpc>
                  <a:spcPct val="70000"/>
                </a:lnSpc>
                <a:spcBef>
                  <a:spcPct val="0"/>
                </a:spcBef>
                <a:spcAft>
                  <a:spcPct val="0"/>
                </a:spcAft>
                <a:buNone/>
              </a:pPr>
              <a:r>
                <a:rPr lang="zh-CN" altLang="en-US" sz="1612" dirty="0">
                  <a:solidFill>
                    <a:schemeClr val="tx1">
                      <a:lumMod val="75000"/>
                      <a:lumOff val="25000"/>
                    </a:schemeClr>
                  </a:solidFill>
                  <a:latin typeface="Source Han Serif SC" panose="02020400000000000000" pitchFamily="18" charset="-122"/>
                  <a:ea typeface="Source Han Serif SC" panose="02020400000000000000" pitchFamily="18" charset="-122"/>
                  <a:cs typeface="Bebas Neue" charset="0"/>
                  <a:sym typeface="Source Han Serif SC" panose="02020400000000000000" pitchFamily="18" charset="-122"/>
                </a:rPr>
                <a:t>单击此处添加标题</a:t>
              </a:r>
              <a:endParaRPr lang="en-US" altLang="zh-CN" sz="1612" dirty="0">
                <a:solidFill>
                  <a:schemeClr val="tx1">
                    <a:lumMod val="75000"/>
                    <a:lumOff val="25000"/>
                  </a:schemeClr>
                </a:solidFill>
                <a:latin typeface="Source Han Serif SC" panose="02020400000000000000" pitchFamily="18" charset="-122"/>
                <a:ea typeface="Source Han Serif SC" panose="02020400000000000000" pitchFamily="18" charset="-122"/>
                <a:cs typeface="Bebas Neue" charset="0"/>
                <a:sym typeface="Source Han Serif SC" panose="02020400000000000000" pitchFamily="18" charset="-122"/>
              </a:endParaRPr>
            </a:p>
          </p:txBody>
        </p:sp>
        <p:sp>
          <p:nvSpPr>
            <p:cNvPr id="18" name="文本框 14"/>
            <p:cNvSpPr txBox="1"/>
            <p:nvPr/>
          </p:nvSpPr>
          <p:spPr>
            <a:xfrm>
              <a:off x="1637339" y="2463943"/>
              <a:ext cx="2753020" cy="54466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5000"/>
                </a:lnSpc>
                <a:spcBef>
                  <a:spcPct val="0"/>
                </a:spcBef>
                <a:spcAft>
                  <a:spcPct val="0"/>
                </a:spcAft>
              </a:pPr>
              <a:r>
                <a:rPr lang="zh-CN" altLang="en-US" sz="1232" dirty="0">
                  <a:solidFill>
                    <a:schemeClr val="tx1">
                      <a:lumMod val="50000"/>
                      <a:lumOff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此处添加详细文本描述，建议与标题相关并符合整体语言风格</a:t>
              </a:r>
              <a:endParaRPr lang="en-US" altLang="zh-CN" sz="1232" dirty="0">
                <a:solidFill>
                  <a:schemeClr val="tx1">
                    <a:lumMod val="50000"/>
                    <a:lumOff val="50000"/>
                  </a:schemeClr>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endParaRPr>
            </a:p>
          </p:txBody>
        </p:sp>
      </p:grpSp>
      <p:grpSp>
        <p:nvGrpSpPr>
          <p:cNvPr id="19" name="组合 18"/>
          <p:cNvGrpSpPr/>
          <p:nvPr/>
        </p:nvGrpSpPr>
        <p:grpSpPr>
          <a:xfrm>
            <a:off x="6285361" y="4830436"/>
            <a:ext cx="2868087" cy="897816"/>
            <a:chOff x="1637339" y="2110744"/>
            <a:chExt cx="3014277" cy="897865"/>
          </a:xfrm>
        </p:grpSpPr>
        <p:sp>
          <p:nvSpPr>
            <p:cNvPr id="20" name="文本框 43"/>
            <p:cNvSpPr txBox="1"/>
            <p:nvPr/>
          </p:nvSpPr>
          <p:spPr>
            <a:xfrm>
              <a:off x="1637339" y="2110744"/>
              <a:ext cx="3014277" cy="271756"/>
            </a:xfrm>
            <a:prstGeom prst="rect">
              <a:avLst/>
            </a:prstGeom>
            <a:noFill/>
          </p:spPr>
          <p:txBody>
            <a:bodyPr wrap="square" rtlCol="0">
              <a:spAutoFit/>
            </a:bodyPr>
            <a:lstStyle/>
            <a:p>
              <a:pPr fontAlgn="base">
                <a:lnSpc>
                  <a:spcPct val="70000"/>
                </a:lnSpc>
                <a:spcBef>
                  <a:spcPct val="0"/>
                </a:spcBef>
                <a:spcAft>
                  <a:spcPct val="0"/>
                </a:spcAft>
                <a:buNone/>
              </a:pPr>
              <a:r>
                <a:rPr lang="zh-CN" altLang="en-US" sz="1612" dirty="0">
                  <a:solidFill>
                    <a:schemeClr val="tx1">
                      <a:lumMod val="75000"/>
                      <a:lumOff val="25000"/>
                    </a:schemeClr>
                  </a:solidFill>
                  <a:latin typeface="Source Han Serif SC" panose="02020400000000000000" pitchFamily="18" charset="-122"/>
                  <a:ea typeface="Source Han Serif SC" panose="02020400000000000000" pitchFamily="18" charset="-122"/>
                  <a:cs typeface="Bebas Neue" charset="0"/>
                  <a:sym typeface="Source Han Serif SC" panose="02020400000000000000" pitchFamily="18" charset="-122"/>
                </a:rPr>
                <a:t>单击此处添加标题</a:t>
              </a:r>
              <a:endParaRPr lang="en-US" altLang="zh-CN" sz="1612" dirty="0">
                <a:solidFill>
                  <a:schemeClr val="tx1">
                    <a:lumMod val="75000"/>
                    <a:lumOff val="25000"/>
                  </a:schemeClr>
                </a:solidFill>
                <a:latin typeface="Source Han Serif SC" panose="02020400000000000000" pitchFamily="18" charset="-122"/>
                <a:ea typeface="Source Han Serif SC" panose="02020400000000000000" pitchFamily="18" charset="-122"/>
                <a:cs typeface="Bebas Neue" charset="0"/>
                <a:sym typeface="Source Han Serif SC" panose="02020400000000000000" pitchFamily="18" charset="-122"/>
              </a:endParaRPr>
            </a:p>
          </p:txBody>
        </p:sp>
        <p:sp>
          <p:nvSpPr>
            <p:cNvPr id="21" name="文本框 14"/>
            <p:cNvSpPr txBox="1"/>
            <p:nvPr/>
          </p:nvSpPr>
          <p:spPr>
            <a:xfrm>
              <a:off x="1637339" y="2463943"/>
              <a:ext cx="2753020" cy="54466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5000"/>
                </a:lnSpc>
                <a:spcBef>
                  <a:spcPct val="0"/>
                </a:spcBef>
                <a:spcAft>
                  <a:spcPct val="0"/>
                </a:spcAft>
              </a:pPr>
              <a:r>
                <a:rPr lang="zh-CN" altLang="en-US" sz="1232" dirty="0">
                  <a:solidFill>
                    <a:schemeClr val="tx1">
                      <a:lumMod val="50000"/>
                      <a:lumOff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此处添加详细文本描述，建议与标题相关并符合整体语言风格</a:t>
              </a:r>
              <a:endParaRPr lang="en-US" altLang="zh-CN" sz="1232" dirty="0">
                <a:solidFill>
                  <a:schemeClr val="tx1">
                    <a:lumMod val="50000"/>
                    <a:lumOff val="50000"/>
                  </a:schemeClr>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endParaRPr>
            </a:p>
          </p:txBody>
        </p:sp>
      </p:grpSp>
      <p:grpSp>
        <p:nvGrpSpPr>
          <p:cNvPr id="22" name="组合 21"/>
          <p:cNvGrpSpPr/>
          <p:nvPr/>
        </p:nvGrpSpPr>
        <p:grpSpPr>
          <a:xfrm>
            <a:off x="8933181" y="4830436"/>
            <a:ext cx="2868087" cy="897816"/>
            <a:chOff x="1637339" y="2110744"/>
            <a:chExt cx="3014277" cy="897865"/>
          </a:xfrm>
        </p:grpSpPr>
        <p:sp>
          <p:nvSpPr>
            <p:cNvPr id="23" name="文本框 46"/>
            <p:cNvSpPr txBox="1"/>
            <p:nvPr/>
          </p:nvSpPr>
          <p:spPr>
            <a:xfrm>
              <a:off x="1637339" y="2110744"/>
              <a:ext cx="3014277" cy="271756"/>
            </a:xfrm>
            <a:prstGeom prst="rect">
              <a:avLst/>
            </a:prstGeom>
            <a:noFill/>
          </p:spPr>
          <p:txBody>
            <a:bodyPr wrap="square" rtlCol="0">
              <a:spAutoFit/>
            </a:bodyPr>
            <a:lstStyle/>
            <a:p>
              <a:pPr fontAlgn="base">
                <a:lnSpc>
                  <a:spcPct val="70000"/>
                </a:lnSpc>
                <a:spcBef>
                  <a:spcPct val="0"/>
                </a:spcBef>
                <a:spcAft>
                  <a:spcPct val="0"/>
                </a:spcAft>
                <a:buNone/>
              </a:pPr>
              <a:r>
                <a:rPr lang="zh-CN" altLang="en-US" sz="1612" dirty="0">
                  <a:solidFill>
                    <a:schemeClr val="tx1">
                      <a:lumMod val="75000"/>
                      <a:lumOff val="25000"/>
                    </a:schemeClr>
                  </a:solidFill>
                  <a:latin typeface="Source Han Serif SC" panose="02020400000000000000" pitchFamily="18" charset="-122"/>
                  <a:ea typeface="Source Han Serif SC" panose="02020400000000000000" pitchFamily="18" charset="-122"/>
                  <a:cs typeface="Bebas Neue" charset="0"/>
                  <a:sym typeface="Source Han Serif SC" panose="02020400000000000000" pitchFamily="18" charset="-122"/>
                </a:rPr>
                <a:t>单击此处添加标题</a:t>
              </a:r>
              <a:endParaRPr lang="en-US" altLang="zh-CN" sz="1612" dirty="0">
                <a:solidFill>
                  <a:schemeClr val="tx1">
                    <a:lumMod val="75000"/>
                    <a:lumOff val="25000"/>
                  </a:schemeClr>
                </a:solidFill>
                <a:latin typeface="Source Han Serif SC" panose="02020400000000000000" pitchFamily="18" charset="-122"/>
                <a:ea typeface="Source Han Serif SC" panose="02020400000000000000" pitchFamily="18" charset="-122"/>
                <a:cs typeface="Bebas Neue" charset="0"/>
                <a:sym typeface="Source Han Serif SC" panose="02020400000000000000" pitchFamily="18" charset="-122"/>
              </a:endParaRPr>
            </a:p>
          </p:txBody>
        </p:sp>
        <p:sp>
          <p:nvSpPr>
            <p:cNvPr id="24" name="文本框 14"/>
            <p:cNvSpPr txBox="1"/>
            <p:nvPr/>
          </p:nvSpPr>
          <p:spPr>
            <a:xfrm>
              <a:off x="1637339" y="2463943"/>
              <a:ext cx="2753020" cy="54466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5000"/>
                </a:lnSpc>
                <a:spcBef>
                  <a:spcPct val="0"/>
                </a:spcBef>
                <a:spcAft>
                  <a:spcPct val="0"/>
                </a:spcAft>
              </a:pPr>
              <a:r>
                <a:rPr lang="zh-CN" altLang="en-US" sz="1232" dirty="0">
                  <a:solidFill>
                    <a:schemeClr val="tx1">
                      <a:lumMod val="50000"/>
                      <a:lumOff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此处添加详细文本描述，建议与标题相关并符合整体语言风格</a:t>
              </a:r>
              <a:endParaRPr lang="en-US" altLang="zh-CN" sz="1232" dirty="0">
                <a:solidFill>
                  <a:schemeClr val="tx1">
                    <a:lumMod val="50000"/>
                    <a:lumOff val="50000"/>
                  </a:schemeClr>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endParaRPr>
            </a:p>
          </p:txBody>
        </p:sp>
      </p:grpSp>
      <p:cxnSp>
        <p:nvCxnSpPr>
          <p:cNvPr id="25" name="直接连接符 24">
            <a:extLst>
              <a:ext uri="{FF2B5EF4-FFF2-40B4-BE49-F238E27FC236}">
                <a16:creationId xmlns:a16="http://schemas.microsoft.com/office/drawing/2014/main" id="{96FCC30B-05E5-45C4-B96E-53CDEE5090B7}"/>
              </a:ext>
            </a:extLst>
          </p:cNvPr>
          <p:cNvCxnSpPr>
            <a:cxnSpLocks/>
          </p:cNvCxnSpPr>
          <p:nvPr/>
        </p:nvCxnSpPr>
        <p:spPr>
          <a:xfrm flipH="1">
            <a:off x="1" y="624188"/>
            <a:ext cx="781049"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ABC40D5-6EEB-4B65-B65B-2449BB0A76AA}"/>
              </a:ext>
            </a:extLst>
          </p:cNvPr>
          <p:cNvCxnSpPr>
            <a:cxnSpLocks/>
          </p:cNvCxnSpPr>
          <p:nvPr/>
        </p:nvCxnSpPr>
        <p:spPr>
          <a:xfrm flipH="1">
            <a:off x="3657075" y="624188"/>
            <a:ext cx="8520412"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5F0AC5BE-D5EE-4E9C-AB7C-11332CEE04C3}"/>
              </a:ext>
            </a:extLst>
          </p:cNvPr>
          <p:cNvSpPr txBox="1"/>
          <p:nvPr/>
        </p:nvSpPr>
        <p:spPr>
          <a:xfrm>
            <a:off x="1248075" y="362578"/>
            <a:ext cx="1994105" cy="523220"/>
          </a:xfrm>
          <a:prstGeom prst="rect">
            <a:avLst/>
          </a:prstGeom>
          <a:noFill/>
        </p:spPr>
        <p:txBody>
          <a:bodyPr wrap="square" rtlCol="0">
            <a:spAutoFit/>
            <a:scene3d>
              <a:camera prst="orthographicFront"/>
              <a:lightRig rig="threePt" dir="t"/>
            </a:scene3d>
            <a:sp3d contourW="12700"/>
          </a:bodyPr>
          <a:lstStyle/>
          <a:p>
            <a:pPr algn="dist"/>
            <a:r>
              <a:rPr lang="zh-CN" altLang="en-US" sz="2800" b="1" dirty="0">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p>
        </p:txBody>
      </p:sp>
      <p:grpSp>
        <p:nvGrpSpPr>
          <p:cNvPr id="28" name="组合 27">
            <a:extLst>
              <a:ext uri="{FF2B5EF4-FFF2-40B4-BE49-F238E27FC236}">
                <a16:creationId xmlns:a16="http://schemas.microsoft.com/office/drawing/2014/main" id="{D885D08D-7F4E-4B7A-9CC0-94B1347DBBD3}"/>
              </a:ext>
            </a:extLst>
          </p:cNvPr>
          <p:cNvGrpSpPr/>
          <p:nvPr/>
        </p:nvGrpSpPr>
        <p:grpSpPr>
          <a:xfrm>
            <a:off x="3315833" y="453567"/>
            <a:ext cx="341242" cy="341242"/>
            <a:chOff x="3334026" y="478902"/>
            <a:chExt cx="806174" cy="806174"/>
          </a:xfrm>
        </p:grpSpPr>
        <p:sp>
          <p:nvSpPr>
            <p:cNvPr id="29" name="矩形 28">
              <a:extLst>
                <a:ext uri="{FF2B5EF4-FFF2-40B4-BE49-F238E27FC236}">
                  <a16:creationId xmlns:a16="http://schemas.microsoft.com/office/drawing/2014/main" id="{CF5313F7-B095-448E-8BA1-4B38080CD9F4}"/>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0" name="加号 29">
              <a:extLst>
                <a:ext uri="{FF2B5EF4-FFF2-40B4-BE49-F238E27FC236}">
                  <a16:creationId xmlns:a16="http://schemas.microsoft.com/office/drawing/2014/main" id="{2759E377-4663-4916-941B-853764FC2404}"/>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31" name="组合 30">
            <a:extLst>
              <a:ext uri="{FF2B5EF4-FFF2-40B4-BE49-F238E27FC236}">
                <a16:creationId xmlns:a16="http://schemas.microsoft.com/office/drawing/2014/main" id="{B4BA7E98-BB39-42F9-B111-7278B81C2C28}"/>
              </a:ext>
            </a:extLst>
          </p:cNvPr>
          <p:cNvGrpSpPr/>
          <p:nvPr/>
        </p:nvGrpSpPr>
        <p:grpSpPr>
          <a:xfrm>
            <a:off x="833179" y="453567"/>
            <a:ext cx="341242" cy="341242"/>
            <a:chOff x="3334026" y="478902"/>
            <a:chExt cx="806174" cy="806174"/>
          </a:xfrm>
        </p:grpSpPr>
        <p:sp>
          <p:nvSpPr>
            <p:cNvPr id="32" name="矩形 31">
              <a:extLst>
                <a:ext uri="{FF2B5EF4-FFF2-40B4-BE49-F238E27FC236}">
                  <a16:creationId xmlns:a16="http://schemas.microsoft.com/office/drawing/2014/main" id="{80E9F3DB-CD01-409C-A849-C75D181923DA}"/>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3" name="加号 32">
              <a:extLst>
                <a:ext uri="{FF2B5EF4-FFF2-40B4-BE49-F238E27FC236}">
                  <a16:creationId xmlns:a16="http://schemas.microsoft.com/office/drawing/2014/main" id="{D554D5A6-ACFD-421A-B4AB-04A21272CDCB}"/>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34" name="文本框 33">
            <a:extLst>
              <a:ext uri="{FF2B5EF4-FFF2-40B4-BE49-F238E27FC236}">
                <a16:creationId xmlns:a16="http://schemas.microsoft.com/office/drawing/2014/main" id="{3323EDDC-8583-4EFE-ADAE-CF2EAFCFC94C}"/>
              </a:ext>
            </a:extLst>
          </p:cNvPr>
          <p:cNvSpPr txBox="1"/>
          <p:nvPr/>
        </p:nvSpPr>
        <p:spPr>
          <a:xfrm>
            <a:off x="1248075" y="867131"/>
            <a:ext cx="5020320" cy="246221"/>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a:t>
            </a:r>
          </a:p>
        </p:txBody>
      </p:sp>
    </p:spTree>
    <p:extLst>
      <p:ext uri="{BB962C8B-B14F-4D97-AF65-F5344CB8AC3E}">
        <p14:creationId xmlns:p14="http://schemas.microsoft.com/office/powerpoint/2010/main" val="3505713351"/>
      </p:ext>
    </p:extLst>
  </p:cSld>
  <p:clrMapOvr>
    <a:masterClrMapping/>
  </p:clrMapOvr>
  <mc:AlternateContent xmlns:mc="http://schemas.openxmlformats.org/markup-compatibility/2006" xmlns:p14="http://schemas.microsoft.com/office/powerpoint/2010/main">
    <mc:Choice Requires="p14">
      <p:transition spd="slow" p14:dur="175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anim calcmode="lin" valueType="num">
                                      <p:cBhvr>
                                        <p:cTn id="13" dur="750" fill="hold"/>
                                        <p:tgtEl>
                                          <p:spTgt spid="3"/>
                                        </p:tgtEl>
                                        <p:attrNameLst>
                                          <p:attrName>ppt_x</p:attrName>
                                        </p:attrNameLst>
                                      </p:cBhvr>
                                      <p:tavLst>
                                        <p:tav tm="0">
                                          <p:val>
                                            <p:strVal val="#ppt_x"/>
                                          </p:val>
                                        </p:tav>
                                        <p:tav tm="100000">
                                          <p:val>
                                            <p:strVal val="#ppt_x"/>
                                          </p:val>
                                        </p:tav>
                                      </p:tavLst>
                                    </p:anim>
                                    <p:anim calcmode="lin" valueType="num">
                                      <p:cBhvr>
                                        <p:cTn id="14" dur="750" fill="hold"/>
                                        <p:tgtEl>
                                          <p:spTgt spid="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anim calcmode="lin" valueType="num">
                                      <p:cBhvr>
                                        <p:cTn id="18" dur="750" fill="hold"/>
                                        <p:tgtEl>
                                          <p:spTgt spid="4"/>
                                        </p:tgtEl>
                                        <p:attrNameLst>
                                          <p:attrName>ppt_x</p:attrName>
                                        </p:attrNameLst>
                                      </p:cBhvr>
                                      <p:tavLst>
                                        <p:tav tm="0">
                                          <p:val>
                                            <p:strVal val="#ppt_x"/>
                                          </p:val>
                                        </p:tav>
                                        <p:tav tm="100000">
                                          <p:val>
                                            <p:strVal val="#ppt_x"/>
                                          </p:val>
                                        </p:tav>
                                      </p:tavLst>
                                    </p:anim>
                                    <p:anim calcmode="lin" valueType="num">
                                      <p:cBhvr>
                                        <p:cTn id="19" dur="750" fill="hold"/>
                                        <p:tgtEl>
                                          <p:spTgt spid="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anim calcmode="lin" valueType="num">
                                      <p:cBhvr>
                                        <p:cTn id="23" dur="750" fill="hold"/>
                                        <p:tgtEl>
                                          <p:spTgt spid="5"/>
                                        </p:tgtEl>
                                        <p:attrNameLst>
                                          <p:attrName>ppt_x</p:attrName>
                                        </p:attrNameLst>
                                      </p:cBhvr>
                                      <p:tavLst>
                                        <p:tav tm="0">
                                          <p:val>
                                            <p:strVal val="#ppt_x"/>
                                          </p:val>
                                        </p:tav>
                                        <p:tav tm="100000">
                                          <p:val>
                                            <p:strVal val="#ppt_x"/>
                                          </p:val>
                                        </p:tav>
                                      </p:tavLst>
                                    </p:anim>
                                    <p:anim calcmode="lin" valueType="num">
                                      <p:cBhvr>
                                        <p:cTn id="24" dur="75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4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750"/>
                                        <p:tgtEl>
                                          <p:spTgt spid="6"/>
                                        </p:tgtEl>
                                      </p:cBhvr>
                                    </p:animEffect>
                                    <p:anim calcmode="lin" valueType="num">
                                      <p:cBhvr>
                                        <p:cTn id="28" dur="750" fill="hold"/>
                                        <p:tgtEl>
                                          <p:spTgt spid="6"/>
                                        </p:tgtEl>
                                        <p:attrNameLst>
                                          <p:attrName>ppt_x</p:attrName>
                                        </p:attrNameLst>
                                      </p:cBhvr>
                                      <p:tavLst>
                                        <p:tav tm="0">
                                          <p:val>
                                            <p:strVal val="#ppt_x"/>
                                          </p:val>
                                        </p:tav>
                                        <p:tav tm="100000">
                                          <p:val>
                                            <p:strVal val="#ppt_x"/>
                                          </p:val>
                                        </p:tav>
                                      </p:tavLst>
                                    </p:anim>
                                    <p:anim calcmode="lin" valueType="num">
                                      <p:cBhvr>
                                        <p:cTn id="29" dur="750" fill="hold"/>
                                        <p:tgtEl>
                                          <p:spTgt spid="6"/>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750"/>
                                        <p:tgtEl>
                                          <p:spTgt spid="7"/>
                                        </p:tgtEl>
                                      </p:cBhvr>
                                    </p:animEffect>
                                    <p:anim calcmode="lin" valueType="num">
                                      <p:cBhvr>
                                        <p:cTn id="33" dur="750" fill="hold"/>
                                        <p:tgtEl>
                                          <p:spTgt spid="7"/>
                                        </p:tgtEl>
                                        <p:attrNameLst>
                                          <p:attrName>ppt_x</p:attrName>
                                        </p:attrNameLst>
                                      </p:cBhvr>
                                      <p:tavLst>
                                        <p:tav tm="0">
                                          <p:val>
                                            <p:strVal val="#ppt_x"/>
                                          </p:val>
                                        </p:tav>
                                        <p:tav tm="100000">
                                          <p:val>
                                            <p:strVal val="#ppt_x"/>
                                          </p:val>
                                        </p:tav>
                                      </p:tavLst>
                                    </p:anim>
                                    <p:anim calcmode="lin" valueType="num">
                                      <p:cBhvr>
                                        <p:cTn id="34" dur="750" fill="hold"/>
                                        <p:tgtEl>
                                          <p:spTgt spid="7"/>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6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750"/>
                                        <p:tgtEl>
                                          <p:spTgt spid="8"/>
                                        </p:tgtEl>
                                      </p:cBhvr>
                                    </p:animEffect>
                                    <p:anim calcmode="lin" valueType="num">
                                      <p:cBhvr>
                                        <p:cTn id="38" dur="750" fill="hold"/>
                                        <p:tgtEl>
                                          <p:spTgt spid="8"/>
                                        </p:tgtEl>
                                        <p:attrNameLst>
                                          <p:attrName>ppt_x</p:attrName>
                                        </p:attrNameLst>
                                      </p:cBhvr>
                                      <p:tavLst>
                                        <p:tav tm="0">
                                          <p:val>
                                            <p:strVal val="#ppt_x"/>
                                          </p:val>
                                        </p:tav>
                                        <p:tav tm="100000">
                                          <p:val>
                                            <p:strVal val="#ppt_x"/>
                                          </p:val>
                                        </p:tav>
                                      </p:tavLst>
                                    </p:anim>
                                    <p:anim calcmode="lin" valueType="num">
                                      <p:cBhvr>
                                        <p:cTn id="39" dur="750" fill="hold"/>
                                        <p:tgtEl>
                                          <p:spTgt spid="8"/>
                                        </p:tgtEl>
                                        <p:attrNameLst>
                                          <p:attrName>ppt_y</p:attrName>
                                        </p:attrNameLst>
                                      </p:cBhvr>
                                      <p:tavLst>
                                        <p:tav tm="0">
                                          <p:val>
                                            <p:strVal val="#ppt_y-.1"/>
                                          </p:val>
                                        </p:tav>
                                        <p:tav tm="100000">
                                          <p:val>
                                            <p:strVal val="#ppt_y"/>
                                          </p:val>
                                        </p:tav>
                                      </p:tavLst>
                                    </p:anim>
                                  </p:childTnLst>
                                </p:cTn>
                              </p:par>
                              <p:par>
                                <p:cTn id="40" presetID="22" presetClass="entr" presetSubtype="1"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up)">
                                      <p:cBhvr>
                                        <p:cTn id="42" dur="500"/>
                                        <p:tgtEl>
                                          <p:spTgt spid="9"/>
                                        </p:tgtEl>
                                      </p:cBhvr>
                                    </p:animEffect>
                                  </p:childTnLst>
                                </p:cTn>
                              </p:par>
                              <p:par>
                                <p:cTn id="43" presetID="42"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750"/>
                                        <p:tgtEl>
                                          <p:spTgt spid="13"/>
                                        </p:tgtEl>
                                      </p:cBhvr>
                                    </p:animEffect>
                                    <p:anim calcmode="lin" valueType="num">
                                      <p:cBhvr>
                                        <p:cTn id="46" dur="750" fill="hold"/>
                                        <p:tgtEl>
                                          <p:spTgt spid="13"/>
                                        </p:tgtEl>
                                        <p:attrNameLst>
                                          <p:attrName>ppt_x</p:attrName>
                                        </p:attrNameLst>
                                      </p:cBhvr>
                                      <p:tavLst>
                                        <p:tav tm="0">
                                          <p:val>
                                            <p:strVal val="#ppt_x"/>
                                          </p:val>
                                        </p:tav>
                                        <p:tav tm="100000">
                                          <p:val>
                                            <p:strVal val="#ppt_x"/>
                                          </p:val>
                                        </p:tav>
                                      </p:tavLst>
                                    </p:anim>
                                    <p:anim calcmode="lin" valueType="num">
                                      <p:cBhvr>
                                        <p:cTn id="47" dur="750" fill="hold"/>
                                        <p:tgtEl>
                                          <p:spTgt spid="13"/>
                                        </p:tgtEl>
                                        <p:attrNameLst>
                                          <p:attrName>ppt_y</p:attrName>
                                        </p:attrNameLst>
                                      </p:cBhvr>
                                      <p:tavLst>
                                        <p:tav tm="0">
                                          <p:val>
                                            <p:strVal val="#ppt_y+.1"/>
                                          </p:val>
                                        </p:tav>
                                        <p:tav tm="100000">
                                          <p:val>
                                            <p:strVal val="#ppt_y"/>
                                          </p:val>
                                        </p:tav>
                                      </p:tavLst>
                                    </p:anim>
                                  </p:childTnLst>
                                </p:cTn>
                              </p:par>
                              <p:par>
                                <p:cTn id="48" presetID="22" presetClass="entr" presetSubtype="1" fill="hold" nodeType="withEffect">
                                  <p:stCondLst>
                                    <p:cond delay="100"/>
                                  </p:stCondLst>
                                  <p:childTnLst>
                                    <p:set>
                                      <p:cBhvr>
                                        <p:cTn id="49" dur="1" fill="hold">
                                          <p:stCondLst>
                                            <p:cond delay="0"/>
                                          </p:stCondLst>
                                        </p:cTn>
                                        <p:tgtEl>
                                          <p:spTgt spid="10"/>
                                        </p:tgtEl>
                                        <p:attrNameLst>
                                          <p:attrName>style.visibility</p:attrName>
                                        </p:attrNameLst>
                                      </p:cBhvr>
                                      <p:to>
                                        <p:strVal val="visible"/>
                                      </p:to>
                                    </p:set>
                                    <p:animEffect transition="in" filter="wipe(up)">
                                      <p:cBhvr>
                                        <p:cTn id="50" dur="500"/>
                                        <p:tgtEl>
                                          <p:spTgt spid="10"/>
                                        </p:tgtEl>
                                      </p:cBhvr>
                                    </p:animEffect>
                                  </p:childTnLst>
                                </p:cTn>
                              </p:par>
                              <p:par>
                                <p:cTn id="51" presetID="42" presetClass="entr" presetSubtype="0" fill="hold" nodeType="withEffect">
                                  <p:stCondLst>
                                    <p:cond delay="10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750"/>
                                        <p:tgtEl>
                                          <p:spTgt spid="16"/>
                                        </p:tgtEl>
                                      </p:cBhvr>
                                    </p:animEffect>
                                    <p:anim calcmode="lin" valueType="num">
                                      <p:cBhvr>
                                        <p:cTn id="54" dur="750" fill="hold"/>
                                        <p:tgtEl>
                                          <p:spTgt spid="16"/>
                                        </p:tgtEl>
                                        <p:attrNameLst>
                                          <p:attrName>ppt_x</p:attrName>
                                        </p:attrNameLst>
                                      </p:cBhvr>
                                      <p:tavLst>
                                        <p:tav tm="0">
                                          <p:val>
                                            <p:strVal val="#ppt_x"/>
                                          </p:val>
                                        </p:tav>
                                        <p:tav tm="100000">
                                          <p:val>
                                            <p:strVal val="#ppt_x"/>
                                          </p:val>
                                        </p:tav>
                                      </p:tavLst>
                                    </p:anim>
                                    <p:anim calcmode="lin" valueType="num">
                                      <p:cBhvr>
                                        <p:cTn id="55" dur="750" fill="hold"/>
                                        <p:tgtEl>
                                          <p:spTgt spid="16"/>
                                        </p:tgtEl>
                                        <p:attrNameLst>
                                          <p:attrName>ppt_y</p:attrName>
                                        </p:attrNameLst>
                                      </p:cBhvr>
                                      <p:tavLst>
                                        <p:tav tm="0">
                                          <p:val>
                                            <p:strVal val="#ppt_y+.1"/>
                                          </p:val>
                                        </p:tav>
                                        <p:tav tm="100000">
                                          <p:val>
                                            <p:strVal val="#ppt_y"/>
                                          </p:val>
                                        </p:tav>
                                      </p:tavLst>
                                    </p:anim>
                                  </p:childTnLst>
                                </p:cTn>
                              </p:par>
                              <p:par>
                                <p:cTn id="56" presetID="22" presetClass="entr" presetSubtype="1" fill="hold" nodeType="withEffect">
                                  <p:stCondLst>
                                    <p:cond delay="200"/>
                                  </p:stCondLst>
                                  <p:childTnLst>
                                    <p:set>
                                      <p:cBhvr>
                                        <p:cTn id="57" dur="1" fill="hold">
                                          <p:stCondLst>
                                            <p:cond delay="0"/>
                                          </p:stCondLst>
                                        </p:cTn>
                                        <p:tgtEl>
                                          <p:spTgt spid="11"/>
                                        </p:tgtEl>
                                        <p:attrNameLst>
                                          <p:attrName>style.visibility</p:attrName>
                                        </p:attrNameLst>
                                      </p:cBhvr>
                                      <p:to>
                                        <p:strVal val="visible"/>
                                      </p:to>
                                    </p:set>
                                    <p:animEffect transition="in" filter="wipe(up)">
                                      <p:cBhvr>
                                        <p:cTn id="58" dur="500"/>
                                        <p:tgtEl>
                                          <p:spTgt spid="11"/>
                                        </p:tgtEl>
                                      </p:cBhvr>
                                    </p:animEffect>
                                  </p:childTnLst>
                                </p:cTn>
                              </p:par>
                              <p:par>
                                <p:cTn id="59" presetID="42" presetClass="entr" presetSubtype="0" fill="hold" nodeType="withEffect">
                                  <p:stCondLst>
                                    <p:cond delay="20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750"/>
                                        <p:tgtEl>
                                          <p:spTgt spid="19"/>
                                        </p:tgtEl>
                                      </p:cBhvr>
                                    </p:animEffect>
                                    <p:anim calcmode="lin" valueType="num">
                                      <p:cBhvr>
                                        <p:cTn id="62" dur="750" fill="hold"/>
                                        <p:tgtEl>
                                          <p:spTgt spid="19"/>
                                        </p:tgtEl>
                                        <p:attrNameLst>
                                          <p:attrName>ppt_x</p:attrName>
                                        </p:attrNameLst>
                                      </p:cBhvr>
                                      <p:tavLst>
                                        <p:tav tm="0">
                                          <p:val>
                                            <p:strVal val="#ppt_x"/>
                                          </p:val>
                                        </p:tav>
                                        <p:tav tm="100000">
                                          <p:val>
                                            <p:strVal val="#ppt_x"/>
                                          </p:val>
                                        </p:tav>
                                      </p:tavLst>
                                    </p:anim>
                                    <p:anim calcmode="lin" valueType="num">
                                      <p:cBhvr>
                                        <p:cTn id="63" dur="750" fill="hold"/>
                                        <p:tgtEl>
                                          <p:spTgt spid="19"/>
                                        </p:tgtEl>
                                        <p:attrNameLst>
                                          <p:attrName>ppt_y</p:attrName>
                                        </p:attrNameLst>
                                      </p:cBhvr>
                                      <p:tavLst>
                                        <p:tav tm="0">
                                          <p:val>
                                            <p:strVal val="#ppt_y+.1"/>
                                          </p:val>
                                        </p:tav>
                                        <p:tav tm="100000">
                                          <p:val>
                                            <p:strVal val="#ppt_y"/>
                                          </p:val>
                                        </p:tav>
                                      </p:tavLst>
                                    </p:anim>
                                  </p:childTnLst>
                                </p:cTn>
                              </p:par>
                              <p:par>
                                <p:cTn id="64" presetID="22" presetClass="entr" presetSubtype="1" fill="hold" nodeType="withEffect">
                                  <p:stCondLst>
                                    <p:cond delay="300"/>
                                  </p:stCondLst>
                                  <p:childTnLst>
                                    <p:set>
                                      <p:cBhvr>
                                        <p:cTn id="65" dur="1" fill="hold">
                                          <p:stCondLst>
                                            <p:cond delay="0"/>
                                          </p:stCondLst>
                                        </p:cTn>
                                        <p:tgtEl>
                                          <p:spTgt spid="12"/>
                                        </p:tgtEl>
                                        <p:attrNameLst>
                                          <p:attrName>style.visibility</p:attrName>
                                        </p:attrNameLst>
                                      </p:cBhvr>
                                      <p:to>
                                        <p:strVal val="visible"/>
                                      </p:to>
                                    </p:set>
                                    <p:animEffect transition="in" filter="wipe(up)">
                                      <p:cBhvr>
                                        <p:cTn id="66" dur="500"/>
                                        <p:tgtEl>
                                          <p:spTgt spid="12"/>
                                        </p:tgtEl>
                                      </p:cBhvr>
                                    </p:animEffect>
                                  </p:childTnLst>
                                </p:cTn>
                              </p:par>
                              <p:par>
                                <p:cTn id="67" presetID="42" presetClass="entr" presetSubtype="0" fill="hold" nodeType="withEffect">
                                  <p:stCondLst>
                                    <p:cond delay="30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750"/>
                                        <p:tgtEl>
                                          <p:spTgt spid="22"/>
                                        </p:tgtEl>
                                      </p:cBhvr>
                                    </p:animEffect>
                                    <p:anim calcmode="lin" valueType="num">
                                      <p:cBhvr>
                                        <p:cTn id="70" dur="750" fill="hold"/>
                                        <p:tgtEl>
                                          <p:spTgt spid="22"/>
                                        </p:tgtEl>
                                        <p:attrNameLst>
                                          <p:attrName>ppt_x</p:attrName>
                                        </p:attrNameLst>
                                      </p:cBhvr>
                                      <p:tavLst>
                                        <p:tav tm="0">
                                          <p:val>
                                            <p:strVal val="#ppt_x"/>
                                          </p:val>
                                        </p:tav>
                                        <p:tav tm="100000">
                                          <p:val>
                                            <p:strVal val="#ppt_x"/>
                                          </p:val>
                                        </p:tav>
                                      </p:tavLst>
                                    </p:anim>
                                    <p:anim calcmode="lin" valueType="num">
                                      <p:cBhvr>
                                        <p:cTn id="71" dur="75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3">
            <a:extLst>
              <a:ext uri="{FF2B5EF4-FFF2-40B4-BE49-F238E27FC236}">
                <a16:creationId xmlns:a16="http://schemas.microsoft.com/office/drawing/2014/main" id="{6B9C60AB-0246-49C8-A082-1B35B6E9135C}"/>
              </a:ext>
            </a:extLst>
          </p:cNvPr>
          <p:cNvGrpSpPr/>
          <p:nvPr/>
        </p:nvGrpSpPr>
        <p:grpSpPr>
          <a:xfrm>
            <a:off x="1019175" y="1363580"/>
            <a:ext cx="1852362" cy="1852362"/>
            <a:chOff x="3157914" y="1242637"/>
            <a:chExt cx="1810000" cy="1810000"/>
          </a:xfrm>
        </p:grpSpPr>
        <p:sp>
          <p:nvSpPr>
            <p:cNvPr id="13" name="矩形 12">
              <a:extLst>
                <a:ext uri="{FF2B5EF4-FFF2-40B4-BE49-F238E27FC236}">
                  <a16:creationId xmlns:a16="http://schemas.microsoft.com/office/drawing/2014/main" id="{B9CC483A-63BE-41B6-9A0A-5F7121C2E66E}"/>
                </a:ext>
              </a:extLst>
            </p:cNvPr>
            <p:cNvSpPr/>
            <p:nvPr/>
          </p:nvSpPr>
          <p:spPr>
            <a:xfrm>
              <a:off x="3157914" y="1242637"/>
              <a:ext cx="1810000" cy="181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Oval 2">
              <a:extLst>
                <a:ext uri="{FF2B5EF4-FFF2-40B4-BE49-F238E27FC236}">
                  <a16:creationId xmlns:a16="http://schemas.microsoft.com/office/drawing/2014/main" id="{A95CEEC4-B2B7-493B-A3E5-16083BCCC9F1}"/>
                </a:ext>
              </a:extLst>
            </p:cNvPr>
            <p:cNvSpPr/>
            <p:nvPr/>
          </p:nvSpPr>
          <p:spPr>
            <a:xfrm>
              <a:off x="3528299" y="1612900"/>
              <a:ext cx="1069229" cy="1069474"/>
            </a:xfrm>
            <a:custGeom>
              <a:avLst/>
              <a:gdLst>
                <a:gd name="connsiteX0" fmla="*/ 180553 w 577502"/>
                <a:gd name="connsiteY0" fmla="*/ 192679 h 577634"/>
                <a:gd name="connsiteX1" fmla="*/ 253430 w 577502"/>
                <a:gd name="connsiteY1" fmla="*/ 218460 h 577634"/>
                <a:gd name="connsiteX2" fmla="*/ 229445 w 577502"/>
                <a:gd name="connsiteY2" fmla="*/ 301325 h 577634"/>
                <a:gd name="connsiteX3" fmla="*/ 242360 w 577502"/>
                <a:gd name="connsiteY3" fmla="*/ 334471 h 577634"/>
                <a:gd name="connsiteX4" fmla="*/ 275569 w 577502"/>
                <a:gd name="connsiteY4" fmla="*/ 347361 h 577634"/>
                <a:gd name="connsiteX5" fmla="*/ 359516 w 577502"/>
                <a:gd name="connsiteY5" fmla="*/ 323422 h 577634"/>
                <a:gd name="connsiteX6" fmla="*/ 374275 w 577502"/>
                <a:gd name="connsiteY6" fmla="*/ 351044 h 577634"/>
                <a:gd name="connsiteX7" fmla="*/ 369663 w 577502"/>
                <a:gd name="connsiteY7" fmla="*/ 437593 h 577634"/>
                <a:gd name="connsiteX8" fmla="*/ 329073 w 577502"/>
                <a:gd name="connsiteY8" fmla="*/ 452324 h 577634"/>
                <a:gd name="connsiteX9" fmla="*/ 197158 w 577502"/>
                <a:gd name="connsiteY9" fmla="*/ 379587 h 577634"/>
                <a:gd name="connsiteX10" fmla="*/ 135351 w 577502"/>
                <a:gd name="connsiteY10" fmla="*/ 293959 h 577634"/>
                <a:gd name="connsiteX11" fmla="*/ 139964 w 577502"/>
                <a:gd name="connsiteY11" fmla="*/ 207411 h 577634"/>
                <a:gd name="connsiteX12" fmla="*/ 180553 w 577502"/>
                <a:gd name="connsiteY12" fmla="*/ 192679 h 577634"/>
                <a:gd name="connsiteX13" fmla="*/ 130721 w 577502"/>
                <a:gd name="connsiteY13" fmla="*/ 88673 h 577634"/>
                <a:gd name="connsiteX14" fmla="*/ 302303 w 577502"/>
                <a:gd name="connsiteY14" fmla="*/ 151290 h 577634"/>
                <a:gd name="connsiteX15" fmla="*/ 299536 w 577502"/>
                <a:gd name="connsiteY15" fmla="*/ 154973 h 577634"/>
                <a:gd name="connsiteX16" fmla="*/ 265404 w 577502"/>
                <a:gd name="connsiteY16" fmla="*/ 197331 h 577634"/>
                <a:gd name="connsiteX17" fmla="*/ 130721 w 577502"/>
                <a:gd name="connsiteY17" fmla="*/ 147606 h 577634"/>
                <a:gd name="connsiteX18" fmla="*/ 77217 w 577502"/>
                <a:gd name="connsiteY18" fmla="*/ 166023 h 577634"/>
                <a:gd name="connsiteX19" fmla="*/ 161163 w 577502"/>
                <a:gd name="connsiteY19" fmla="*/ 416489 h 577634"/>
                <a:gd name="connsiteX20" fmla="*/ 358575 w 577502"/>
                <a:gd name="connsiteY20" fmla="*/ 518701 h 577634"/>
                <a:gd name="connsiteX21" fmla="*/ 411157 w 577502"/>
                <a:gd name="connsiteY21" fmla="*/ 500284 h 577634"/>
                <a:gd name="connsiteX22" fmla="*/ 423149 w 577502"/>
                <a:gd name="connsiteY22" fmla="*/ 399914 h 577634"/>
                <a:gd name="connsiteX23" fmla="*/ 379792 w 577502"/>
                <a:gd name="connsiteY23" fmla="*/ 312435 h 577634"/>
                <a:gd name="connsiteX24" fmla="*/ 423149 w 577502"/>
                <a:gd name="connsiteY24" fmla="*/ 278364 h 577634"/>
                <a:gd name="connsiteX25" fmla="*/ 425917 w 577502"/>
                <a:gd name="connsiteY25" fmla="*/ 274681 h 577634"/>
                <a:gd name="connsiteX26" fmla="*/ 479421 w 577502"/>
                <a:gd name="connsiteY26" fmla="*/ 384260 h 577634"/>
                <a:gd name="connsiteX27" fmla="*/ 453591 w 577502"/>
                <a:gd name="connsiteY27" fmla="*/ 541722 h 577634"/>
                <a:gd name="connsiteX28" fmla="*/ 358575 w 577502"/>
                <a:gd name="connsiteY28" fmla="*/ 577634 h 577634"/>
                <a:gd name="connsiteX29" fmla="*/ 118729 w 577502"/>
                <a:gd name="connsiteY29" fmla="*/ 457926 h 577634"/>
                <a:gd name="connsiteX30" fmla="*/ 35705 w 577502"/>
                <a:gd name="connsiteY30" fmla="*/ 124586 h 577634"/>
                <a:gd name="connsiteX31" fmla="*/ 130721 w 577502"/>
                <a:gd name="connsiteY31" fmla="*/ 88673 h 577634"/>
                <a:gd name="connsiteX32" fmla="*/ 483094 w 577502"/>
                <a:gd name="connsiteY32" fmla="*/ 235 h 577634"/>
                <a:gd name="connsiteX33" fmla="*/ 493240 w 577502"/>
                <a:gd name="connsiteY33" fmla="*/ 10361 h 577634"/>
                <a:gd name="connsiteX34" fmla="*/ 510763 w 577502"/>
                <a:gd name="connsiteY34" fmla="*/ 66518 h 577634"/>
                <a:gd name="connsiteX35" fmla="*/ 567024 w 577502"/>
                <a:gd name="connsiteY35" fmla="*/ 84009 h 577634"/>
                <a:gd name="connsiteX36" fmla="*/ 577170 w 577502"/>
                <a:gd name="connsiteY36" fmla="*/ 95056 h 577634"/>
                <a:gd name="connsiteX37" fmla="*/ 573480 w 577502"/>
                <a:gd name="connsiteY37" fmla="*/ 108865 h 577634"/>
                <a:gd name="connsiteX38" fmla="*/ 521831 w 577502"/>
                <a:gd name="connsiteY38" fmla="*/ 160419 h 577634"/>
                <a:gd name="connsiteX39" fmla="*/ 508919 w 577502"/>
                <a:gd name="connsiteY39" fmla="*/ 164101 h 577634"/>
                <a:gd name="connsiteX40" fmla="*/ 476638 w 577502"/>
                <a:gd name="connsiteY40" fmla="*/ 157657 h 577634"/>
                <a:gd name="connsiteX41" fmla="*/ 401931 w 577502"/>
                <a:gd name="connsiteY41" fmla="*/ 257082 h 577634"/>
                <a:gd name="connsiteX42" fmla="*/ 274652 w 577502"/>
                <a:gd name="connsiteY42" fmla="*/ 317841 h 577634"/>
                <a:gd name="connsiteX43" fmla="*/ 263585 w 577502"/>
                <a:gd name="connsiteY43" fmla="*/ 314159 h 577634"/>
                <a:gd name="connsiteX44" fmla="*/ 258973 w 577502"/>
                <a:gd name="connsiteY44" fmla="*/ 303112 h 577634"/>
                <a:gd name="connsiteX45" fmla="*/ 319845 w 577502"/>
                <a:gd name="connsiteY45" fmla="*/ 176069 h 577634"/>
                <a:gd name="connsiteX46" fmla="*/ 420377 w 577502"/>
                <a:gd name="connsiteY46" fmla="*/ 101501 h 577634"/>
                <a:gd name="connsiteX47" fmla="*/ 413921 w 577502"/>
                <a:gd name="connsiteY47" fmla="*/ 69280 h 577634"/>
                <a:gd name="connsiteX48" fmla="*/ 417610 w 577502"/>
                <a:gd name="connsiteY48" fmla="*/ 55471 h 577634"/>
                <a:gd name="connsiteX49" fmla="*/ 469260 w 577502"/>
                <a:gd name="connsiteY49" fmla="*/ 4838 h 577634"/>
                <a:gd name="connsiteX50" fmla="*/ 483094 w 577502"/>
                <a:gd name="connsiteY50" fmla="*/ 235 h 57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7502" h="577634">
                  <a:moveTo>
                    <a:pt x="180553" y="192679"/>
                  </a:moveTo>
                  <a:cubicBezTo>
                    <a:pt x="201770" y="192679"/>
                    <a:pt x="226677" y="201887"/>
                    <a:pt x="253430" y="218460"/>
                  </a:cubicBezTo>
                  <a:cubicBezTo>
                    <a:pt x="231290" y="262654"/>
                    <a:pt x="229445" y="299484"/>
                    <a:pt x="229445" y="301325"/>
                  </a:cubicBezTo>
                  <a:cubicBezTo>
                    <a:pt x="229445" y="314215"/>
                    <a:pt x="234057" y="326185"/>
                    <a:pt x="242360" y="334471"/>
                  </a:cubicBezTo>
                  <a:cubicBezTo>
                    <a:pt x="251585" y="343678"/>
                    <a:pt x="263577" y="348282"/>
                    <a:pt x="275569" y="347361"/>
                  </a:cubicBezTo>
                  <a:cubicBezTo>
                    <a:pt x="278337" y="347361"/>
                    <a:pt x="315236" y="345520"/>
                    <a:pt x="359516" y="323422"/>
                  </a:cubicBezTo>
                  <a:cubicBezTo>
                    <a:pt x="365050" y="332630"/>
                    <a:pt x="370585" y="341837"/>
                    <a:pt x="374275" y="351044"/>
                  </a:cubicBezTo>
                  <a:cubicBezTo>
                    <a:pt x="396415" y="400764"/>
                    <a:pt x="380733" y="426544"/>
                    <a:pt x="369663" y="437593"/>
                  </a:cubicBezTo>
                  <a:cubicBezTo>
                    <a:pt x="362283" y="444038"/>
                    <a:pt x="350291" y="452324"/>
                    <a:pt x="329073" y="452324"/>
                  </a:cubicBezTo>
                  <a:cubicBezTo>
                    <a:pt x="293096" y="452324"/>
                    <a:pt x="242360" y="424702"/>
                    <a:pt x="197158" y="379587"/>
                  </a:cubicBezTo>
                  <a:cubicBezTo>
                    <a:pt x="169483" y="351965"/>
                    <a:pt x="147344" y="321581"/>
                    <a:pt x="135351" y="293959"/>
                  </a:cubicBezTo>
                  <a:cubicBezTo>
                    <a:pt x="114134" y="244240"/>
                    <a:pt x="128894" y="218460"/>
                    <a:pt x="139964" y="207411"/>
                  </a:cubicBezTo>
                  <a:cubicBezTo>
                    <a:pt x="147344" y="200966"/>
                    <a:pt x="160258" y="192679"/>
                    <a:pt x="180553" y="192679"/>
                  </a:cubicBezTo>
                  <a:close/>
                  <a:moveTo>
                    <a:pt x="130721" y="88673"/>
                  </a:moveTo>
                  <a:cubicBezTo>
                    <a:pt x="184225" y="88673"/>
                    <a:pt x="245109" y="111694"/>
                    <a:pt x="302303" y="151290"/>
                  </a:cubicBezTo>
                  <a:cubicBezTo>
                    <a:pt x="301381" y="153131"/>
                    <a:pt x="300458" y="154052"/>
                    <a:pt x="299536" y="154973"/>
                  </a:cubicBezTo>
                  <a:cubicBezTo>
                    <a:pt x="284776" y="168786"/>
                    <a:pt x="274629" y="183519"/>
                    <a:pt x="265404" y="197331"/>
                  </a:cubicBezTo>
                  <a:cubicBezTo>
                    <a:pt x="218357" y="166023"/>
                    <a:pt x="170388" y="147606"/>
                    <a:pt x="130721" y="147606"/>
                  </a:cubicBezTo>
                  <a:cubicBezTo>
                    <a:pt x="107659" y="147606"/>
                    <a:pt x="89209" y="154052"/>
                    <a:pt x="77217" y="166023"/>
                  </a:cubicBezTo>
                  <a:cubicBezTo>
                    <a:pt x="37550" y="205619"/>
                    <a:pt x="62457" y="317960"/>
                    <a:pt x="161163" y="416489"/>
                  </a:cubicBezTo>
                  <a:cubicBezTo>
                    <a:pt x="223892" y="479105"/>
                    <a:pt x="299536" y="518701"/>
                    <a:pt x="358575" y="518701"/>
                  </a:cubicBezTo>
                  <a:cubicBezTo>
                    <a:pt x="381637" y="518701"/>
                    <a:pt x="399165" y="512255"/>
                    <a:pt x="411157" y="500284"/>
                  </a:cubicBezTo>
                  <a:cubicBezTo>
                    <a:pt x="431451" y="480026"/>
                    <a:pt x="435141" y="444114"/>
                    <a:pt x="423149" y="399914"/>
                  </a:cubicBezTo>
                  <a:cubicBezTo>
                    <a:pt x="414847" y="371368"/>
                    <a:pt x="400087" y="340981"/>
                    <a:pt x="379792" y="312435"/>
                  </a:cubicBezTo>
                  <a:cubicBezTo>
                    <a:pt x="394552" y="303227"/>
                    <a:pt x="408389" y="292177"/>
                    <a:pt x="423149" y="278364"/>
                  </a:cubicBezTo>
                  <a:cubicBezTo>
                    <a:pt x="424072" y="277443"/>
                    <a:pt x="424994" y="276523"/>
                    <a:pt x="425917" y="274681"/>
                  </a:cubicBezTo>
                  <a:cubicBezTo>
                    <a:pt x="450824" y="310593"/>
                    <a:pt x="469273" y="347427"/>
                    <a:pt x="479421" y="384260"/>
                  </a:cubicBezTo>
                  <a:cubicBezTo>
                    <a:pt x="498793" y="449639"/>
                    <a:pt x="489568" y="505809"/>
                    <a:pt x="453591" y="541722"/>
                  </a:cubicBezTo>
                  <a:cubicBezTo>
                    <a:pt x="429607" y="564743"/>
                    <a:pt x="397320" y="577634"/>
                    <a:pt x="358575" y="577634"/>
                  </a:cubicBezTo>
                  <a:cubicBezTo>
                    <a:pt x="282931" y="577634"/>
                    <a:pt x="193450" y="532514"/>
                    <a:pt x="118729" y="457926"/>
                  </a:cubicBezTo>
                  <a:cubicBezTo>
                    <a:pt x="1573" y="340981"/>
                    <a:pt x="-34404" y="194569"/>
                    <a:pt x="35705" y="124586"/>
                  </a:cubicBezTo>
                  <a:cubicBezTo>
                    <a:pt x="58767" y="101565"/>
                    <a:pt x="91977" y="88673"/>
                    <a:pt x="130721" y="88673"/>
                  </a:cubicBezTo>
                  <a:close/>
                  <a:moveTo>
                    <a:pt x="483094" y="235"/>
                  </a:moveTo>
                  <a:cubicBezTo>
                    <a:pt x="487706" y="2076"/>
                    <a:pt x="492317" y="5758"/>
                    <a:pt x="493240" y="10361"/>
                  </a:cubicBezTo>
                  <a:lnTo>
                    <a:pt x="510763" y="66518"/>
                  </a:lnTo>
                  <a:lnTo>
                    <a:pt x="567024" y="84009"/>
                  </a:lnTo>
                  <a:cubicBezTo>
                    <a:pt x="572558" y="85850"/>
                    <a:pt x="576247" y="89533"/>
                    <a:pt x="577170" y="95056"/>
                  </a:cubicBezTo>
                  <a:cubicBezTo>
                    <a:pt x="578092" y="99659"/>
                    <a:pt x="577170" y="105183"/>
                    <a:pt x="573480" y="108865"/>
                  </a:cubicBezTo>
                  <a:lnTo>
                    <a:pt x="521831" y="160419"/>
                  </a:lnTo>
                  <a:cubicBezTo>
                    <a:pt x="519064" y="163181"/>
                    <a:pt x="513530" y="165022"/>
                    <a:pt x="508919" y="164101"/>
                  </a:cubicBezTo>
                  <a:lnTo>
                    <a:pt x="476638" y="157657"/>
                  </a:lnTo>
                  <a:cubicBezTo>
                    <a:pt x="461881" y="187116"/>
                    <a:pt x="434212" y="224861"/>
                    <a:pt x="401931" y="257082"/>
                  </a:cubicBezTo>
                  <a:cubicBezTo>
                    <a:pt x="344748" y="314159"/>
                    <a:pt x="277419" y="317841"/>
                    <a:pt x="274652" y="317841"/>
                  </a:cubicBezTo>
                  <a:cubicBezTo>
                    <a:pt x="270041" y="317841"/>
                    <a:pt x="266351" y="316921"/>
                    <a:pt x="263585" y="314159"/>
                  </a:cubicBezTo>
                  <a:cubicBezTo>
                    <a:pt x="260818" y="310476"/>
                    <a:pt x="258973" y="306794"/>
                    <a:pt x="258973" y="303112"/>
                  </a:cubicBezTo>
                  <a:cubicBezTo>
                    <a:pt x="258973" y="300350"/>
                    <a:pt x="262662" y="233146"/>
                    <a:pt x="319845" y="176069"/>
                  </a:cubicBezTo>
                  <a:cubicBezTo>
                    <a:pt x="352126" y="143848"/>
                    <a:pt x="389941" y="115310"/>
                    <a:pt x="420377" y="101501"/>
                  </a:cubicBezTo>
                  <a:lnTo>
                    <a:pt x="413921" y="69280"/>
                  </a:lnTo>
                  <a:cubicBezTo>
                    <a:pt x="412999" y="63756"/>
                    <a:pt x="413921" y="59153"/>
                    <a:pt x="417610" y="55471"/>
                  </a:cubicBezTo>
                  <a:lnTo>
                    <a:pt x="469260" y="4838"/>
                  </a:lnTo>
                  <a:cubicBezTo>
                    <a:pt x="472949" y="1155"/>
                    <a:pt x="477560" y="-686"/>
                    <a:pt x="483094" y="2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5" name="组合 14">
            <a:extLst>
              <a:ext uri="{FF2B5EF4-FFF2-40B4-BE49-F238E27FC236}">
                <a16:creationId xmlns:a16="http://schemas.microsoft.com/office/drawing/2014/main" id="{4F1B1CFD-C69B-43EC-ABAA-349EA86DCCFB}"/>
              </a:ext>
            </a:extLst>
          </p:cNvPr>
          <p:cNvGrpSpPr/>
          <p:nvPr/>
        </p:nvGrpSpPr>
        <p:grpSpPr>
          <a:xfrm>
            <a:off x="1019175" y="3311525"/>
            <a:ext cx="10153650" cy="1852362"/>
            <a:chOff x="1019175" y="3311525"/>
            <a:chExt cx="10153650" cy="1852362"/>
          </a:xfrm>
        </p:grpSpPr>
        <p:sp>
          <p:nvSpPr>
            <p:cNvPr id="5" name="矩形 4">
              <a:extLst>
                <a:ext uri="{FF2B5EF4-FFF2-40B4-BE49-F238E27FC236}">
                  <a16:creationId xmlns:a16="http://schemas.microsoft.com/office/drawing/2014/main" id="{A75C57AF-862C-4851-AB3B-5F187416106A}"/>
                </a:ext>
              </a:extLst>
            </p:cNvPr>
            <p:cNvSpPr/>
            <p:nvPr/>
          </p:nvSpPr>
          <p:spPr>
            <a:xfrm>
              <a:off x="1019175" y="3311525"/>
              <a:ext cx="10153650" cy="1852362"/>
            </a:xfrm>
            <a:prstGeom prst="rect">
              <a:avLst/>
            </a:prstGeom>
            <a:ln w="1905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 name="文本框 6">
              <a:extLst>
                <a:ext uri="{FF2B5EF4-FFF2-40B4-BE49-F238E27FC236}">
                  <a16:creationId xmlns:a16="http://schemas.microsoft.com/office/drawing/2014/main" id="{DD872EBD-4E8D-43B6-9A0C-E4A4E2FBF076}"/>
                </a:ext>
              </a:extLst>
            </p:cNvPr>
            <p:cNvSpPr txBox="1"/>
            <p:nvPr/>
          </p:nvSpPr>
          <p:spPr>
            <a:xfrm>
              <a:off x="1398105" y="3786525"/>
              <a:ext cx="9395792" cy="902363"/>
            </a:xfrm>
            <a:prstGeom prst="rect">
              <a:avLst/>
            </a:prstGeom>
            <a:noFill/>
          </p:spPr>
          <p:txBody>
            <a:bodyPr wrap="square">
              <a:spAutoFit/>
              <a:scene3d>
                <a:camera prst="orthographicFront"/>
                <a:lightRig rig="threePt" dir="t"/>
              </a:scene3d>
              <a:sp3d contourW="12700"/>
            </a:bodyPr>
            <a:lstStyle/>
            <a:p>
              <a:pPr>
                <a:lnSpc>
                  <a:spcPct val="130000"/>
                </a:lnSpc>
                <a:defRPr/>
              </a:pP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 and copyrights belong to Bao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tu</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internetThis</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template is exclusively designed by Fei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belong to template is exclusively designed by Fei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designed by Fei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 and copyrights belong to Bao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tu</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internet</a:t>
              </a:r>
            </a:p>
          </p:txBody>
        </p:sp>
      </p:grpSp>
      <p:grpSp>
        <p:nvGrpSpPr>
          <p:cNvPr id="16" name="组合 15">
            <a:extLst>
              <a:ext uri="{FF2B5EF4-FFF2-40B4-BE49-F238E27FC236}">
                <a16:creationId xmlns:a16="http://schemas.microsoft.com/office/drawing/2014/main" id="{61F22182-BDE0-4B52-85FE-8973C4BC25D3}"/>
              </a:ext>
            </a:extLst>
          </p:cNvPr>
          <p:cNvGrpSpPr/>
          <p:nvPr/>
        </p:nvGrpSpPr>
        <p:grpSpPr>
          <a:xfrm>
            <a:off x="7026443" y="4859087"/>
            <a:ext cx="3689684" cy="609600"/>
            <a:chOff x="7026443" y="4859087"/>
            <a:chExt cx="3689684" cy="609600"/>
          </a:xfrm>
        </p:grpSpPr>
        <p:sp>
          <p:nvSpPr>
            <p:cNvPr id="6" name="矩形 5">
              <a:extLst>
                <a:ext uri="{FF2B5EF4-FFF2-40B4-BE49-F238E27FC236}">
                  <a16:creationId xmlns:a16="http://schemas.microsoft.com/office/drawing/2014/main" id="{AFE48CC1-6666-4C25-8F7D-8E4A0F6FFDBC}"/>
                </a:ext>
              </a:extLst>
            </p:cNvPr>
            <p:cNvSpPr/>
            <p:nvPr/>
          </p:nvSpPr>
          <p:spPr>
            <a:xfrm>
              <a:off x="7026443" y="4859087"/>
              <a:ext cx="3689684" cy="609600"/>
            </a:xfrm>
            <a:prstGeom prst="rect">
              <a:avLst/>
            </a:prstGeom>
            <a:solidFill>
              <a:schemeClr val="tx2"/>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spcBef>
                  <a:spcPct val="0"/>
                </a:spcBef>
              </a:pPr>
              <a:endParaRPr lang="zh-CN" altLang="en-US" b="1">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 name="文本框 7">
              <a:extLst>
                <a:ext uri="{FF2B5EF4-FFF2-40B4-BE49-F238E27FC236}">
                  <a16:creationId xmlns:a16="http://schemas.microsoft.com/office/drawing/2014/main" id="{D7C50638-E477-4F38-BD33-6B9F26E8AB4D}"/>
                </a:ext>
              </a:extLst>
            </p:cNvPr>
            <p:cNvSpPr txBox="1"/>
            <p:nvPr/>
          </p:nvSpPr>
          <p:spPr>
            <a:xfrm>
              <a:off x="7752554" y="4933055"/>
              <a:ext cx="2237462" cy="461665"/>
            </a:xfrm>
            <a:prstGeom prst="rect">
              <a:avLst/>
            </a:prstGeom>
            <a:noFill/>
          </p:spPr>
          <p:txBody>
            <a:bodyPr wrap="square" rtlCol="0">
              <a:spAutoFit/>
              <a:scene3d>
                <a:camera prst="orthographicFront"/>
                <a:lightRig rig="threePt" dir="t"/>
              </a:scene3d>
              <a:sp3d contourW="12700"/>
            </a:bodyPr>
            <a:lstStyle/>
            <a:p>
              <a:pPr algn="dist"/>
              <a:r>
                <a:rPr lang="zh-CN" altLang="en-US" sz="24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毕业答辩</a:t>
              </a:r>
            </a:p>
          </p:txBody>
        </p:sp>
      </p:grpSp>
      <p:sp>
        <p:nvSpPr>
          <p:cNvPr id="9" name="文本框 8">
            <a:extLst>
              <a:ext uri="{FF2B5EF4-FFF2-40B4-BE49-F238E27FC236}">
                <a16:creationId xmlns:a16="http://schemas.microsoft.com/office/drawing/2014/main" id="{1BF98890-69D2-48B2-BBDB-079B49E6C856}"/>
              </a:ext>
            </a:extLst>
          </p:cNvPr>
          <p:cNvSpPr txBox="1"/>
          <p:nvPr/>
        </p:nvSpPr>
        <p:spPr>
          <a:xfrm>
            <a:off x="3106088" y="2271533"/>
            <a:ext cx="4048354" cy="1200329"/>
          </a:xfrm>
          <a:prstGeom prst="rect">
            <a:avLst/>
          </a:prstGeom>
          <a:noFill/>
        </p:spPr>
        <p:txBody>
          <a:bodyPr wrap="square" rtlCol="0">
            <a:spAutoFit/>
            <a:scene3d>
              <a:camera prst="orthographicFront"/>
              <a:lightRig rig="threePt" dir="t"/>
            </a:scene3d>
            <a:sp3d contourW="12700"/>
          </a:bodyPr>
          <a:lstStyle/>
          <a:p>
            <a:pPr algn="dist"/>
            <a:r>
              <a:rPr lang="en-US" altLang="zh-CN" sz="7200" b="1" dirty="0">
                <a:solidFill>
                  <a:schemeClr val="accent1"/>
                </a:solidFill>
                <a:latin typeface="Source Han Serif SC" panose="02020400000000000000" pitchFamily="18" charset="-122"/>
                <a:ea typeface="Source Han Serif SC" panose="02020400000000000000" pitchFamily="18" charset="-122"/>
                <a:sym typeface="Source Han Serif SC" panose="02020400000000000000" pitchFamily="18" charset="-122"/>
              </a:rPr>
              <a:t>PART 03</a:t>
            </a:r>
            <a:endParaRPr lang="zh-CN" altLang="en-US" sz="7200" b="1" dirty="0">
              <a:solidFill>
                <a:schemeClr val="accent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矩形 16">
            <a:extLst>
              <a:ext uri="{FF2B5EF4-FFF2-40B4-BE49-F238E27FC236}">
                <a16:creationId xmlns:a16="http://schemas.microsoft.com/office/drawing/2014/main" id="{8D59B651-5F37-4EE8-BDCC-14DAE1F64768}"/>
              </a:ext>
            </a:extLst>
          </p:cNvPr>
          <p:cNvSpPr/>
          <p:nvPr/>
        </p:nvSpPr>
        <p:spPr>
          <a:xfrm>
            <a:off x="7568698" y="1122630"/>
            <a:ext cx="3613180" cy="2211729"/>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3319564940"/>
      </p:ext>
    </p:extLst>
  </p:cSld>
  <p:clrMapOvr>
    <a:masterClrMapping/>
  </p:clrMapOvr>
  <mc:AlternateContent xmlns:mc="http://schemas.openxmlformats.org/markup-compatibility/2006" xmlns:p14="http://schemas.microsoft.com/office/powerpoint/2010/main">
    <mc:Choice Requires="p14">
      <p:transition spd="slow" p14:dur="1250" advClick="0" advTm="0">
        <p14:window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1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ppt_x</p:attrName>
                                        </p:attrNameLst>
                                      </p:cBhvr>
                                      <p:tavLst>
                                        <p:tav tm="0">
                                          <p:val>
                                            <p:strVal val="#ppt_x-#ppt_w*1.125000"/>
                                          </p:val>
                                        </p:tav>
                                        <p:tav tm="100000">
                                          <p:val>
                                            <p:strVal val="#ppt_x"/>
                                          </p:val>
                                        </p:tav>
                                      </p:tavLst>
                                    </p:anim>
                                    <p:animEffect transition="in" filter="wipe(right)">
                                      <p:cBhvr>
                                        <p:cTn id="14" dur="500"/>
                                        <p:tgtEl>
                                          <p:spTgt spid="9"/>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2" presetClass="entr" presetSubtype="2"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1+#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46"/>
          <p:cNvSpPr>
            <a:spLocks noEditPoints="1"/>
          </p:cNvSpPr>
          <p:nvPr/>
        </p:nvSpPr>
        <p:spPr bwMode="auto">
          <a:xfrm>
            <a:off x="8484955" y="1914592"/>
            <a:ext cx="661800" cy="661800"/>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1"/>
          </a:solidFill>
          <a:ln w="9525">
            <a:noFill/>
            <a:round/>
          </a:ln>
        </p:spPr>
        <p:txBody>
          <a:bodyPr vert="horz" wrap="square" lIns="121920" tIns="60960" rIns="121920" bIns="60960" numCol="1" anchor="t" anchorCtr="0" compatLnSpc="1"/>
          <a:lstStyle/>
          <a:p>
            <a:endParaRPr lang="en-US" sz="2665">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4" name="Freeform 46"/>
          <p:cNvSpPr>
            <a:spLocks noEditPoints="1"/>
          </p:cNvSpPr>
          <p:nvPr/>
        </p:nvSpPr>
        <p:spPr bwMode="auto">
          <a:xfrm>
            <a:off x="8484955" y="3082517"/>
            <a:ext cx="661800" cy="661800"/>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2"/>
          </a:solidFill>
          <a:ln w="9525">
            <a:noFill/>
            <a:round/>
          </a:ln>
        </p:spPr>
        <p:txBody>
          <a:bodyPr vert="horz" wrap="square" lIns="121920" tIns="60960" rIns="121920" bIns="60960" numCol="1" anchor="t" anchorCtr="0" compatLnSpc="1"/>
          <a:lstStyle/>
          <a:p>
            <a:endParaRPr lang="en-US" sz="2665">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5" name="Freeform 44"/>
          <p:cNvSpPr>
            <a:spLocks noEditPoints="1"/>
          </p:cNvSpPr>
          <p:nvPr/>
        </p:nvSpPr>
        <p:spPr bwMode="auto">
          <a:xfrm>
            <a:off x="8484955" y="4226577"/>
            <a:ext cx="661800" cy="661800"/>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3"/>
          </a:solidFill>
          <a:ln w="9525">
            <a:noFill/>
            <a:round/>
          </a:ln>
        </p:spPr>
        <p:txBody>
          <a:bodyPr vert="horz" wrap="square" lIns="121920" tIns="60960" rIns="121920" bIns="60960" numCol="1" anchor="t" anchorCtr="0" compatLnSpc="1"/>
          <a:lstStyle/>
          <a:p>
            <a:endParaRPr lang="en-US" sz="2665">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cxnSp>
        <p:nvCxnSpPr>
          <p:cNvPr id="46" name="Straight Connector 45"/>
          <p:cNvCxnSpPr/>
          <p:nvPr/>
        </p:nvCxnSpPr>
        <p:spPr>
          <a:xfrm>
            <a:off x="7939424" y="1650502"/>
            <a:ext cx="0" cy="3314685"/>
          </a:xfrm>
          <a:prstGeom prst="line">
            <a:avLst/>
          </a:prstGeom>
          <a:ln w="12700">
            <a:solidFill>
              <a:schemeClr val="bg1">
                <a:lumMod val="7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016189" y="4581141"/>
            <a:ext cx="567747" cy="657103"/>
          </a:xfrm>
          <a:prstGeom prst="rect">
            <a:avLst/>
          </a:prstGeom>
          <a:noFill/>
        </p:spPr>
        <p:txBody>
          <a:bodyPr wrap="square" lIns="0" tIns="0" rIns="0" bIns="0" rtlCol="0">
            <a:spAutoFit/>
          </a:bodyPr>
          <a:lstStyle/>
          <a:p>
            <a:pPr algn="ctr"/>
            <a:r>
              <a:rPr lang="en-US" sz="2135" b="1" dirty="0">
                <a:solidFill>
                  <a:schemeClr val="accent1"/>
                </a:solidFill>
                <a:latin typeface="Source Han Serif SC" panose="02020400000000000000" pitchFamily="18" charset="-122"/>
                <a:ea typeface="Source Han Serif SC" panose="02020400000000000000" pitchFamily="18" charset="-122"/>
                <a:sym typeface="Source Han Serif SC" panose="02020400000000000000" pitchFamily="18" charset="-122"/>
              </a:rPr>
              <a:t>75%</a:t>
            </a:r>
          </a:p>
        </p:txBody>
      </p:sp>
      <p:grpSp>
        <p:nvGrpSpPr>
          <p:cNvPr id="49" name="Group 90"/>
          <p:cNvGrpSpPr>
            <a:grpSpLocks noChangeAspect="1"/>
          </p:cNvGrpSpPr>
          <p:nvPr/>
        </p:nvGrpSpPr>
        <p:grpSpPr>
          <a:xfrm>
            <a:off x="5711953" y="3198573"/>
            <a:ext cx="1176216" cy="1176211"/>
            <a:chOff x="4046972" y="1821242"/>
            <a:chExt cx="751216" cy="751214"/>
          </a:xfrm>
        </p:grpSpPr>
        <p:sp>
          <p:nvSpPr>
            <p:cNvPr id="50" name="Oval 49"/>
            <p:cNvSpPr/>
            <p:nvPr/>
          </p:nvSpPr>
          <p:spPr>
            <a:xfrm>
              <a:off x="4046972" y="1821242"/>
              <a:ext cx="751216" cy="7512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51" name="Group 179"/>
            <p:cNvGrpSpPr/>
            <p:nvPr/>
          </p:nvGrpSpPr>
          <p:grpSpPr>
            <a:xfrm>
              <a:off x="4321607" y="1938430"/>
              <a:ext cx="201944" cy="516839"/>
              <a:chOff x="5054600" y="1652588"/>
              <a:chExt cx="187325" cy="479424"/>
            </a:xfrm>
            <a:solidFill>
              <a:schemeClr val="bg1"/>
            </a:solidFill>
          </p:grpSpPr>
          <p:sp>
            <p:nvSpPr>
              <p:cNvPr id="52" name="Freeform 96"/>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ln>
            </p:spPr>
            <p:txBody>
              <a:bodyPr vert="horz" wrap="square" lIns="121920" tIns="60960" rIns="121920" bIns="60960" numCol="1" anchor="t" anchorCtr="0" compatLnSpc="1"/>
              <a:lstStyle/>
              <a:p>
                <a:endParaRPr lang="en-US" sz="266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3" name="Oval 97"/>
              <p:cNvSpPr>
                <a:spLocks noChangeArrowheads="1"/>
              </p:cNvSpPr>
              <p:nvPr/>
            </p:nvSpPr>
            <p:spPr bwMode="auto">
              <a:xfrm>
                <a:off x="5110163" y="1652588"/>
                <a:ext cx="74613" cy="76200"/>
              </a:xfrm>
              <a:prstGeom prst="ellipse">
                <a:avLst/>
              </a:prstGeom>
              <a:grpFill/>
              <a:ln w="9525">
                <a:noFill/>
                <a:round/>
              </a:ln>
            </p:spPr>
            <p:txBody>
              <a:bodyPr vert="horz" wrap="square" lIns="121920" tIns="60960" rIns="121920" bIns="60960" numCol="1" anchor="t" anchorCtr="0" compatLnSpc="1"/>
              <a:lstStyle/>
              <a:p>
                <a:endParaRPr lang="en-US" sz="266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grpSp>
        <p:nvGrpSpPr>
          <p:cNvPr id="54" name="Group 91"/>
          <p:cNvGrpSpPr>
            <a:grpSpLocks noChangeAspect="1"/>
          </p:cNvGrpSpPr>
          <p:nvPr/>
        </p:nvGrpSpPr>
        <p:grpSpPr>
          <a:xfrm>
            <a:off x="5711953" y="1868744"/>
            <a:ext cx="1176216" cy="1176211"/>
            <a:chOff x="5397701" y="1821242"/>
            <a:chExt cx="751216" cy="751214"/>
          </a:xfrm>
        </p:grpSpPr>
        <p:sp>
          <p:nvSpPr>
            <p:cNvPr id="55" name="Oval 54"/>
            <p:cNvSpPr/>
            <p:nvPr/>
          </p:nvSpPr>
          <p:spPr>
            <a:xfrm>
              <a:off x="5397701" y="1821242"/>
              <a:ext cx="751216" cy="7512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56" name="Group 184"/>
            <p:cNvGrpSpPr/>
            <p:nvPr/>
          </p:nvGrpSpPr>
          <p:grpSpPr>
            <a:xfrm>
              <a:off x="5653812" y="1940307"/>
              <a:ext cx="238995" cy="513085"/>
              <a:chOff x="6213475" y="1668463"/>
              <a:chExt cx="227013" cy="487362"/>
            </a:xfrm>
            <a:solidFill>
              <a:schemeClr val="bg1"/>
            </a:solidFill>
          </p:grpSpPr>
          <p:sp>
            <p:nvSpPr>
              <p:cNvPr id="57" name="Oval 98"/>
              <p:cNvSpPr>
                <a:spLocks noChangeArrowheads="1"/>
              </p:cNvSpPr>
              <p:nvPr/>
            </p:nvSpPr>
            <p:spPr bwMode="auto">
              <a:xfrm>
                <a:off x="6291263" y="1668463"/>
                <a:ext cx="73025" cy="73025"/>
              </a:xfrm>
              <a:prstGeom prst="ellipse">
                <a:avLst/>
              </a:prstGeom>
              <a:grpFill/>
              <a:ln w="9525">
                <a:noFill/>
                <a:round/>
              </a:ln>
            </p:spPr>
            <p:txBody>
              <a:bodyPr vert="horz" wrap="square" lIns="121920" tIns="60960" rIns="121920" bIns="60960" numCol="1" anchor="t" anchorCtr="0" compatLnSpc="1"/>
              <a:lstStyle/>
              <a:p>
                <a:endParaRPr lang="en-US" sz="266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8" name="Freeform 99"/>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grpFill/>
              <a:ln w="9525">
                <a:noFill/>
                <a:round/>
              </a:ln>
            </p:spPr>
            <p:txBody>
              <a:bodyPr vert="horz" wrap="square" lIns="121920" tIns="60960" rIns="121920" bIns="60960" numCol="1" anchor="t" anchorCtr="0" compatLnSpc="1"/>
              <a:lstStyle/>
              <a:p>
                <a:endParaRPr lang="en-US" sz="266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grpSp>
        <p:nvGrpSpPr>
          <p:cNvPr id="60" name="组合 59">
            <a:extLst>
              <a:ext uri="{FF2B5EF4-FFF2-40B4-BE49-F238E27FC236}">
                <a16:creationId xmlns:a16="http://schemas.microsoft.com/office/drawing/2014/main" id="{BA031CDF-C8E4-4152-AB51-742881D0E89C}"/>
              </a:ext>
            </a:extLst>
          </p:cNvPr>
          <p:cNvGrpSpPr/>
          <p:nvPr/>
        </p:nvGrpSpPr>
        <p:grpSpPr>
          <a:xfrm>
            <a:off x="9584326" y="1779515"/>
            <a:ext cx="1934629" cy="887205"/>
            <a:chOff x="468937" y="2419540"/>
            <a:chExt cx="1934629" cy="887205"/>
          </a:xfrm>
        </p:grpSpPr>
        <p:sp>
          <p:nvSpPr>
            <p:cNvPr id="61" name="TextBox 18">
              <a:extLst>
                <a:ext uri="{FF2B5EF4-FFF2-40B4-BE49-F238E27FC236}">
                  <a16:creationId xmlns:a16="http://schemas.microsoft.com/office/drawing/2014/main" id="{4A1FBD26-889B-49B5-B019-1E3C237E75E9}"/>
                </a:ext>
              </a:extLst>
            </p:cNvPr>
            <p:cNvSpPr txBox="1"/>
            <p:nvPr/>
          </p:nvSpPr>
          <p:spPr>
            <a:xfrm flipH="1">
              <a:off x="468937" y="2419540"/>
              <a:ext cx="1415772" cy="461665"/>
            </a:xfrm>
            <a:prstGeom prst="rect">
              <a:avLst/>
            </a:prstGeom>
            <a:noFill/>
          </p:spPr>
          <p:txBody>
            <a:bodyPr wrap="none" rtlCol="0">
              <a:spAutoFit/>
            </a:bodyPr>
            <a:lstStyle/>
            <a:p>
              <a:r>
                <a:rPr lang="zh-CN" altLang="en-US" sz="2400" b="1" dirty="0">
                  <a:latin typeface="Source Han Serif SC" panose="02020400000000000000" pitchFamily="18" charset="-122"/>
                  <a:ea typeface="Source Han Serif SC" panose="02020400000000000000" pitchFamily="18" charset="-122"/>
                  <a:cs typeface="Roboto Black" charset="0"/>
                  <a:sym typeface="Source Han Serif SC" panose="02020400000000000000" pitchFamily="18" charset="-122"/>
                </a:rPr>
                <a:t>点击添加</a:t>
              </a:r>
              <a:endParaRPr lang="en-US" sz="2400" b="1" dirty="0">
                <a:latin typeface="Source Han Serif SC" panose="02020400000000000000" pitchFamily="18" charset="-122"/>
                <a:ea typeface="Source Han Serif SC" panose="02020400000000000000" pitchFamily="18" charset="-122"/>
                <a:cs typeface="Roboto Black" charset="0"/>
                <a:sym typeface="Source Han Serif SC" panose="02020400000000000000" pitchFamily="18" charset="-122"/>
              </a:endParaRPr>
            </a:p>
          </p:txBody>
        </p:sp>
        <p:sp>
          <p:nvSpPr>
            <p:cNvPr id="62" name="矩形 61">
              <a:extLst>
                <a:ext uri="{FF2B5EF4-FFF2-40B4-BE49-F238E27FC236}">
                  <a16:creationId xmlns:a16="http://schemas.microsoft.com/office/drawing/2014/main" id="{532B883E-4FEB-43E9-88ED-C1EDF4CDE169}"/>
                </a:ext>
              </a:extLst>
            </p:cNvPr>
            <p:cNvSpPr/>
            <p:nvPr/>
          </p:nvSpPr>
          <p:spPr>
            <a:xfrm>
              <a:off x="470268" y="2823664"/>
              <a:ext cx="1933298" cy="483081"/>
            </a:xfrm>
            <a:prstGeom prst="rect">
              <a:avLst/>
            </a:prstGeom>
          </p:spPr>
          <p:txBody>
            <a:bodyPr wrap="square">
              <a:spAutoFit/>
            </a:bodyPr>
            <a:lstStyle/>
            <a:p>
              <a:pPr>
                <a:lnSpc>
                  <a:spcPct val="150000"/>
                </a:lnSpc>
              </a:pPr>
              <a:r>
                <a:rPr lang="zh-CN" altLang="en-US" sz="900" dirty="0">
                  <a:latin typeface="Source Han Serif SC" panose="02020400000000000000" pitchFamily="18" charset="-122"/>
                  <a:ea typeface="Source Han Serif SC" panose="02020400000000000000" pitchFamily="18" charset="-122"/>
                  <a:sym typeface="Source Han Serif SC" panose="02020400000000000000" pitchFamily="18" charset="-122"/>
                </a:rPr>
                <a:t>点击添加标题点击添加标题点击添加标题点击添加标题点击添加标题</a:t>
              </a:r>
              <a:endParaRPr lang="en-US" altLang="zh-CN" sz="9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63" name="组合 62">
            <a:extLst>
              <a:ext uri="{FF2B5EF4-FFF2-40B4-BE49-F238E27FC236}">
                <a16:creationId xmlns:a16="http://schemas.microsoft.com/office/drawing/2014/main" id="{41E4BFEB-CC6A-4412-AEF4-49B2FAD57972}"/>
              </a:ext>
            </a:extLst>
          </p:cNvPr>
          <p:cNvGrpSpPr/>
          <p:nvPr/>
        </p:nvGrpSpPr>
        <p:grpSpPr>
          <a:xfrm>
            <a:off x="9584326" y="2931659"/>
            <a:ext cx="1934629" cy="887205"/>
            <a:chOff x="468937" y="2419540"/>
            <a:chExt cx="1934629" cy="887205"/>
          </a:xfrm>
        </p:grpSpPr>
        <p:sp>
          <p:nvSpPr>
            <p:cNvPr id="64" name="TextBox 18">
              <a:extLst>
                <a:ext uri="{FF2B5EF4-FFF2-40B4-BE49-F238E27FC236}">
                  <a16:creationId xmlns:a16="http://schemas.microsoft.com/office/drawing/2014/main" id="{75EA9FE2-DC25-4FBC-AB92-5482C410B10B}"/>
                </a:ext>
              </a:extLst>
            </p:cNvPr>
            <p:cNvSpPr txBox="1"/>
            <p:nvPr/>
          </p:nvSpPr>
          <p:spPr>
            <a:xfrm flipH="1">
              <a:off x="468937" y="2419540"/>
              <a:ext cx="1415772" cy="461665"/>
            </a:xfrm>
            <a:prstGeom prst="rect">
              <a:avLst/>
            </a:prstGeom>
            <a:noFill/>
          </p:spPr>
          <p:txBody>
            <a:bodyPr wrap="none" rtlCol="0">
              <a:spAutoFit/>
            </a:bodyPr>
            <a:lstStyle/>
            <a:p>
              <a:r>
                <a:rPr lang="zh-CN" altLang="en-US" sz="2400" b="1" dirty="0">
                  <a:latin typeface="Source Han Serif SC" panose="02020400000000000000" pitchFamily="18" charset="-122"/>
                  <a:ea typeface="Source Han Serif SC" panose="02020400000000000000" pitchFamily="18" charset="-122"/>
                  <a:cs typeface="Roboto Black" charset="0"/>
                  <a:sym typeface="Source Han Serif SC" panose="02020400000000000000" pitchFamily="18" charset="-122"/>
                </a:rPr>
                <a:t>点击添加</a:t>
              </a:r>
              <a:endParaRPr lang="en-US" sz="2400" b="1" dirty="0">
                <a:latin typeface="Source Han Serif SC" panose="02020400000000000000" pitchFamily="18" charset="-122"/>
                <a:ea typeface="Source Han Serif SC" panose="02020400000000000000" pitchFamily="18" charset="-122"/>
                <a:cs typeface="Roboto Black" charset="0"/>
                <a:sym typeface="Source Han Serif SC" panose="02020400000000000000" pitchFamily="18" charset="-122"/>
              </a:endParaRPr>
            </a:p>
          </p:txBody>
        </p:sp>
        <p:sp>
          <p:nvSpPr>
            <p:cNvPr id="65" name="矩形 64">
              <a:extLst>
                <a:ext uri="{FF2B5EF4-FFF2-40B4-BE49-F238E27FC236}">
                  <a16:creationId xmlns:a16="http://schemas.microsoft.com/office/drawing/2014/main" id="{33EAF6CC-9933-40F4-B0B8-050EE3DC12A2}"/>
                </a:ext>
              </a:extLst>
            </p:cNvPr>
            <p:cNvSpPr/>
            <p:nvPr/>
          </p:nvSpPr>
          <p:spPr>
            <a:xfrm>
              <a:off x="470268" y="2823664"/>
              <a:ext cx="1933298" cy="483081"/>
            </a:xfrm>
            <a:prstGeom prst="rect">
              <a:avLst/>
            </a:prstGeom>
          </p:spPr>
          <p:txBody>
            <a:bodyPr wrap="square">
              <a:spAutoFit/>
            </a:bodyPr>
            <a:lstStyle/>
            <a:p>
              <a:pPr>
                <a:lnSpc>
                  <a:spcPct val="150000"/>
                </a:lnSpc>
              </a:pPr>
              <a:r>
                <a:rPr lang="zh-CN" altLang="en-US" sz="900" dirty="0">
                  <a:latin typeface="Source Han Serif SC" panose="02020400000000000000" pitchFamily="18" charset="-122"/>
                  <a:ea typeface="Source Han Serif SC" panose="02020400000000000000" pitchFamily="18" charset="-122"/>
                  <a:sym typeface="Source Han Serif SC" panose="02020400000000000000" pitchFamily="18" charset="-122"/>
                </a:rPr>
                <a:t>点击添加标题点击添加标题点击添加标题点击添加标题点击添加标题</a:t>
              </a:r>
              <a:endParaRPr lang="en-US" altLang="zh-CN" sz="9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66" name="组合 65">
            <a:extLst>
              <a:ext uri="{FF2B5EF4-FFF2-40B4-BE49-F238E27FC236}">
                <a16:creationId xmlns:a16="http://schemas.microsoft.com/office/drawing/2014/main" id="{9292D2EC-D6D2-44C1-8E3A-CCD6855F1AC7}"/>
              </a:ext>
            </a:extLst>
          </p:cNvPr>
          <p:cNvGrpSpPr/>
          <p:nvPr/>
        </p:nvGrpSpPr>
        <p:grpSpPr>
          <a:xfrm>
            <a:off x="9584326" y="4083803"/>
            <a:ext cx="1934629" cy="887205"/>
            <a:chOff x="468937" y="2419540"/>
            <a:chExt cx="1934629" cy="887205"/>
          </a:xfrm>
        </p:grpSpPr>
        <p:sp>
          <p:nvSpPr>
            <p:cNvPr id="67" name="TextBox 18">
              <a:extLst>
                <a:ext uri="{FF2B5EF4-FFF2-40B4-BE49-F238E27FC236}">
                  <a16:creationId xmlns:a16="http://schemas.microsoft.com/office/drawing/2014/main" id="{D74F73D1-B8A4-4067-AF12-5ABF69F40309}"/>
                </a:ext>
              </a:extLst>
            </p:cNvPr>
            <p:cNvSpPr txBox="1"/>
            <p:nvPr/>
          </p:nvSpPr>
          <p:spPr>
            <a:xfrm flipH="1">
              <a:off x="468937" y="2419540"/>
              <a:ext cx="1415772" cy="461665"/>
            </a:xfrm>
            <a:prstGeom prst="rect">
              <a:avLst/>
            </a:prstGeom>
            <a:noFill/>
          </p:spPr>
          <p:txBody>
            <a:bodyPr wrap="none" rtlCol="0">
              <a:spAutoFit/>
            </a:bodyPr>
            <a:lstStyle/>
            <a:p>
              <a:r>
                <a:rPr lang="zh-CN" altLang="en-US" sz="2400" b="1" dirty="0">
                  <a:latin typeface="Source Han Serif SC" panose="02020400000000000000" pitchFamily="18" charset="-122"/>
                  <a:ea typeface="Source Han Serif SC" panose="02020400000000000000" pitchFamily="18" charset="-122"/>
                  <a:cs typeface="Roboto Black" charset="0"/>
                  <a:sym typeface="Source Han Serif SC" panose="02020400000000000000" pitchFamily="18" charset="-122"/>
                </a:rPr>
                <a:t>点击添加</a:t>
              </a:r>
              <a:endParaRPr lang="en-US" sz="2400" b="1" dirty="0">
                <a:latin typeface="Source Han Serif SC" panose="02020400000000000000" pitchFamily="18" charset="-122"/>
                <a:ea typeface="Source Han Serif SC" panose="02020400000000000000" pitchFamily="18" charset="-122"/>
                <a:cs typeface="Roboto Black" charset="0"/>
                <a:sym typeface="Source Han Serif SC" panose="02020400000000000000" pitchFamily="18" charset="-122"/>
              </a:endParaRPr>
            </a:p>
          </p:txBody>
        </p:sp>
        <p:sp>
          <p:nvSpPr>
            <p:cNvPr id="68" name="矩形 67">
              <a:extLst>
                <a:ext uri="{FF2B5EF4-FFF2-40B4-BE49-F238E27FC236}">
                  <a16:creationId xmlns:a16="http://schemas.microsoft.com/office/drawing/2014/main" id="{96EE1314-878D-452F-A739-7DC3FE683A02}"/>
                </a:ext>
              </a:extLst>
            </p:cNvPr>
            <p:cNvSpPr/>
            <p:nvPr/>
          </p:nvSpPr>
          <p:spPr>
            <a:xfrm>
              <a:off x="470268" y="2823664"/>
              <a:ext cx="1933298" cy="483081"/>
            </a:xfrm>
            <a:prstGeom prst="rect">
              <a:avLst/>
            </a:prstGeom>
          </p:spPr>
          <p:txBody>
            <a:bodyPr wrap="square">
              <a:spAutoFit/>
            </a:bodyPr>
            <a:lstStyle/>
            <a:p>
              <a:pPr>
                <a:lnSpc>
                  <a:spcPct val="150000"/>
                </a:lnSpc>
              </a:pPr>
              <a:r>
                <a:rPr lang="zh-CN" altLang="en-US" sz="900" dirty="0">
                  <a:latin typeface="Source Han Serif SC" panose="02020400000000000000" pitchFamily="18" charset="-122"/>
                  <a:ea typeface="Source Han Serif SC" panose="02020400000000000000" pitchFamily="18" charset="-122"/>
                  <a:sym typeface="Source Han Serif SC" panose="02020400000000000000" pitchFamily="18" charset="-122"/>
                </a:rPr>
                <a:t>点击添加标题点击添加标题点击添加标题点击添加标题点击添加标题</a:t>
              </a:r>
              <a:endParaRPr lang="en-US" altLang="zh-CN" sz="9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cxnSp>
        <p:nvCxnSpPr>
          <p:cNvPr id="59" name="直接连接符 58">
            <a:extLst>
              <a:ext uri="{FF2B5EF4-FFF2-40B4-BE49-F238E27FC236}">
                <a16:creationId xmlns:a16="http://schemas.microsoft.com/office/drawing/2014/main" id="{3225C3F8-1347-4384-AB03-CD09436F76B4}"/>
              </a:ext>
            </a:extLst>
          </p:cNvPr>
          <p:cNvCxnSpPr>
            <a:cxnSpLocks/>
          </p:cNvCxnSpPr>
          <p:nvPr/>
        </p:nvCxnSpPr>
        <p:spPr>
          <a:xfrm flipH="1">
            <a:off x="1" y="624188"/>
            <a:ext cx="781049"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F7C54D50-56C4-45F1-A933-DDD067A23E60}"/>
              </a:ext>
            </a:extLst>
          </p:cNvPr>
          <p:cNvCxnSpPr>
            <a:cxnSpLocks/>
          </p:cNvCxnSpPr>
          <p:nvPr/>
        </p:nvCxnSpPr>
        <p:spPr>
          <a:xfrm flipH="1">
            <a:off x="3657075" y="624188"/>
            <a:ext cx="8520412"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58FD2CCB-9716-4769-945E-2CF2F65BB66F}"/>
              </a:ext>
            </a:extLst>
          </p:cNvPr>
          <p:cNvSpPr txBox="1"/>
          <p:nvPr/>
        </p:nvSpPr>
        <p:spPr>
          <a:xfrm>
            <a:off x="1248075" y="362578"/>
            <a:ext cx="1994105" cy="523220"/>
          </a:xfrm>
          <a:prstGeom prst="rect">
            <a:avLst/>
          </a:prstGeom>
          <a:noFill/>
        </p:spPr>
        <p:txBody>
          <a:bodyPr wrap="square" rtlCol="0">
            <a:spAutoFit/>
            <a:scene3d>
              <a:camera prst="orthographicFront"/>
              <a:lightRig rig="threePt" dir="t"/>
            </a:scene3d>
            <a:sp3d contourW="12700"/>
          </a:bodyPr>
          <a:lstStyle/>
          <a:p>
            <a:pPr algn="dist"/>
            <a:r>
              <a:rPr lang="zh-CN" altLang="en-US" sz="2800" b="1" dirty="0">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p>
        </p:txBody>
      </p:sp>
      <p:grpSp>
        <p:nvGrpSpPr>
          <p:cNvPr id="71" name="组合 70">
            <a:extLst>
              <a:ext uri="{FF2B5EF4-FFF2-40B4-BE49-F238E27FC236}">
                <a16:creationId xmlns:a16="http://schemas.microsoft.com/office/drawing/2014/main" id="{2DFADEE2-B9F4-4128-A6C3-7212809945F0}"/>
              </a:ext>
            </a:extLst>
          </p:cNvPr>
          <p:cNvGrpSpPr/>
          <p:nvPr/>
        </p:nvGrpSpPr>
        <p:grpSpPr>
          <a:xfrm>
            <a:off x="3315833" y="453567"/>
            <a:ext cx="341242" cy="341242"/>
            <a:chOff x="3334026" y="478902"/>
            <a:chExt cx="806174" cy="806174"/>
          </a:xfrm>
        </p:grpSpPr>
        <p:sp>
          <p:nvSpPr>
            <p:cNvPr id="72" name="矩形 71">
              <a:extLst>
                <a:ext uri="{FF2B5EF4-FFF2-40B4-BE49-F238E27FC236}">
                  <a16:creationId xmlns:a16="http://schemas.microsoft.com/office/drawing/2014/main" id="{F2D93902-8DEE-4ED8-8277-3437C9567ABB}"/>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3" name="加号 72">
              <a:extLst>
                <a:ext uri="{FF2B5EF4-FFF2-40B4-BE49-F238E27FC236}">
                  <a16:creationId xmlns:a16="http://schemas.microsoft.com/office/drawing/2014/main" id="{F0065799-9AB7-425A-978A-6F06363ED692}"/>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74" name="组合 73">
            <a:extLst>
              <a:ext uri="{FF2B5EF4-FFF2-40B4-BE49-F238E27FC236}">
                <a16:creationId xmlns:a16="http://schemas.microsoft.com/office/drawing/2014/main" id="{ABF4CC4A-B087-48D8-B77F-6223CBFF1E52}"/>
              </a:ext>
            </a:extLst>
          </p:cNvPr>
          <p:cNvGrpSpPr/>
          <p:nvPr/>
        </p:nvGrpSpPr>
        <p:grpSpPr>
          <a:xfrm>
            <a:off x="833179" y="453567"/>
            <a:ext cx="341242" cy="341242"/>
            <a:chOff x="3334026" y="478902"/>
            <a:chExt cx="806174" cy="806174"/>
          </a:xfrm>
        </p:grpSpPr>
        <p:sp>
          <p:nvSpPr>
            <p:cNvPr id="75" name="矩形 74">
              <a:extLst>
                <a:ext uri="{FF2B5EF4-FFF2-40B4-BE49-F238E27FC236}">
                  <a16:creationId xmlns:a16="http://schemas.microsoft.com/office/drawing/2014/main" id="{03124F7B-B98C-4B2F-8273-7ED7141DDFD0}"/>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6" name="加号 75">
              <a:extLst>
                <a:ext uri="{FF2B5EF4-FFF2-40B4-BE49-F238E27FC236}">
                  <a16:creationId xmlns:a16="http://schemas.microsoft.com/office/drawing/2014/main" id="{44D05361-D1B9-4F57-B8DC-51AF38106A6B}"/>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77" name="文本框 76">
            <a:extLst>
              <a:ext uri="{FF2B5EF4-FFF2-40B4-BE49-F238E27FC236}">
                <a16:creationId xmlns:a16="http://schemas.microsoft.com/office/drawing/2014/main" id="{0FCDF1A4-5663-401D-B445-EEF91B182FFC}"/>
              </a:ext>
            </a:extLst>
          </p:cNvPr>
          <p:cNvSpPr txBox="1"/>
          <p:nvPr/>
        </p:nvSpPr>
        <p:spPr>
          <a:xfrm>
            <a:off x="1248075" y="867131"/>
            <a:ext cx="5020320" cy="246221"/>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a:t>
            </a:r>
          </a:p>
        </p:txBody>
      </p:sp>
      <p:sp>
        <p:nvSpPr>
          <p:cNvPr id="37" name="矩形 36">
            <a:extLst>
              <a:ext uri="{FF2B5EF4-FFF2-40B4-BE49-F238E27FC236}">
                <a16:creationId xmlns:a16="http://schemas.microsoft.com/office/drawing/2014/main" id="{DECEA42A-5E7B-400B-8B3D-378DCE95F904}"/>
              </a:ext>
            </a:extLst>
          </p:cNvPr>
          <p:cNvSpPr/>
          <p:nvPr/>
        </p:nvSpPr>
        <p:spPr>
          <a:xfrm>
            <a:off x="1278734" y="2286412"/>
            <a:ext cx="3613180" cy="2211729"/>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2979307806"/>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p:cTn id="13" dur="500" fill="hold"/>
                                        <p:tgtEl>
                                          <p:spTgt spid="49"/>
                                        </p:tgtEl>
                                        <p:attrNameLst>
                                          <p:attrName>ppt_w</p:attrName>
                                        </p:attrNameLst>
                                      </p:cBhvr>
                                      <p:tavLst>
                                        <p:tav tm="0">
                                          <p:val>
                                            <p:fltVal val="0"/>
                                          </p:val>
                                        </p:tav>
                                        <p:tav tm="100000">
                                          <p:val>
                                            <p:strVal val="#ppt_w"/>
                                          </p:val>
                                        </p:tav>
                                      </p:tavLst>
                                    </p:anim>
                                    <p:anim calcmode="lin" valueType="num">
                                      <p:cBhvr>
                                        <p:cTn id="14" dur="500" fill="hold"/>
                                        <p:tgtEl>
                                          <p:spTgt spid="49"/>
                                        </p:tgtEl>
                                        <p:attrNameLst>
                                          <p:attrName>ppt_h</p:attrName>
                                        </p:attrNameLst>
                                      </p:cBhvr>
                                      <p:tavLst>
                                        <p:tav tm="0">
                                          <p:val>
                                            <p:fltVal val="0"/>
                                          </p:val>
                                        </p:tav>
                                        <p:tav tm="100000">
                                          <p:val>
                                            <p:strVal val="#ppt_h"/>
                                          </p:val>
                                        </p:tav>
                                      </p:tavLst>
                                    </p:anim>
                                    <p:animEffect transition="in" filter="fade">
                                      <p:cBhvr>
                                        <p:cTn id="15" dur="500"/>
                                        <p:tgtEl>
                                          <p:spTgt spid="4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p:cTn id="19" dur="500" fill="hold"/>
                                        <p:tgtEl>
                                          <p:spTgt spid="48"/>
                                        </p:tgtEl>
                                        <p:attrNameLst>
                                          <p:attrName>ppt_w</p:attrName>
                                        </p:attrNameLst>
                                      </p:cBhvr>
                                      <p:tavLst>
                                        <p:tav tm="0">
                                          <p:val>
                                            <p:fltVal val="0"/>
                                          </p:val>
                                        </p:tav>
                                        <p:tav tm="100000">
                                          <p:val>
                                            <p:strVal val="#ppt_w"/>
                                          </p:val>
                                        </p:tav>
                                      </p:tavLst>
                                    </p:anim>
                                    <p:anim calcmode="lin" valueType="num">
                                      <p:cBhvr>
                                        <p:cTn id="20" dur="500" fill="hold"/>
                                        <p:tgtEl>
                                          <p:spTgt spid="48"/>
                                        </p:tgtEl>
                                        <p:attrNameLst>
                                          <p:attrName>ppt_h</p:attrName>
                                        </p:attrNameLst>
                                      </p:cBhvr>
                                      <p:tavLst>
                                        <p:tav tm="0">
                                          <p:val>
                                            <p:fltVal val="0"/>
                                          </p:val>
                                        </p:tav>
                                        <p:tav tm="100000">
                                          <p:val>
                                            <p:strVal val="#ppt_h"/>
                                          </p:val>
                                        </p:tav>
                                      </p:tavLst>
                                    </p:anim>
                                    <p:animEffect transition="in" filter="fade">
                                      <p:cBhvr>
                                        <p:cTn id="21" dur="500"/>
                                        <p:tgtEl>
                                          <p:spTgt spid="48"/>
                                        </p:tgtEl>
                                      </p:cBhvr>
                                    </p:animEffect>
                                  </p:childTnLst>
                                </p:cTn>
                              </p:par>
                            </p:childTnLst>
                          </p:cTn>
                        </p:par>
                        <p:par>
                          <p:cTn id="22" fill="hold">
                            <p:stCondLst>
                              <p:cond delay="1500"/>
                            </p:stCondLst>
                            <p:childTnLst>
                              <p:par>
                                <p:cTn id="23" presetID="18" presetClass="entr" presetSubtype="3"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strips(upRight)">
                                      <p:cBhvr>
                                        <p:cTn id="25" dur="500"/>
                                        <p:tgtEl>
                                          <p:spTgt spid="46"/>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p:cTn id="29" dur="500" fill="hold"/>
                                        <p:tgtEl>
                                          <p:spTgt spid="43"/>
                                        </p:tgtEl>
                                        <p:attrNameLst>
                                          <p:attrName>ppt_w</p:attrName>
                                        </p:attrNameLst>
                                      </p:cBhvr>
                                      <p:tavLst>
                                        <p:tav tm="0">
                                          <p:val>
                                            <p:fltVal val="0"/>
                                          </p:val>
                                        </p:tav>
                                        <p:tav tm="100000">
                                          <p:val>
                                            <p:strVal val="#ppt_w"/>
                                          </p:val>
                                        </p:tav>
                                      </p:tavLst>
                                    </p:anim>
                                    <p:anim calcmode="lin" valueType="num">
                                      <p:cBhvr>
                                        <p:cTn id="30" dur="500" fill="hold"/>
                                        <p:tgtEl>
                                          <p:spTgt spid="43"/>
                                        </p:tgtEl>
                                        <p:attrNameLst>
                                          <p:attrName>ppt_h</p:attrName>
                                        </p:attrNameLst>
                                      </p:cBhvr>
                                      <p:tavLst>
                                        <p:tav tm="0">
                                          <p:val>
                                            <p:fltVal val="0"/>
                                          </p:val>
                                        </p:tav>
                                        <p:tav tm="100000">
                                          <p:val>
                                            <p:strVal val="#ppt_h"/>
                                          </p:val>
                                        </p:tav>
                                      </p:tavLst>
                                    </p:anim>
                                    <p:animEffect transition="in" filter="fade">
                                      <p:cBhvr>
                                        <p:cTn id="31" dur="500"/>
                                        <p:tgtEl>
                                          <p:spTgt spid="43"/>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p:cTn id="35" dur="500" fill="hold"/>
                                        <p:tgtEl>
                                          <p:spTgt spid="44"/>
                                        </p:tgtEl>
                                        <p:attrNameLst>
                                          <p:attrName>ppt_w</p:attrName>
                                        </p:attrNameLst>
                                      </p:cBhvr>
                                      <p:tavLst>
                                        <p:tav tm="0">
                                          <p:val>
                                            <p:fltVal val="0"/>
                                          </p:val>
                                        </p:tav>
                                        <p:tav tm="100000">
                                          <p:val>
                                            <p:strVal val="#ppt_w"/>
                                          </p:val>
                                        </p:tav>
                                      </p:tavLst>
                                    </p:anim>
                                    <p:anim calcmode="lin" valueType="num">
                                      <p:cBhvr>
                                        <p:cTn id="36" dur="500" fill="hold"/>
                                        <p:tgtEl>
                                          <p:spTgt spid="44"/>
                                        </p:tgtEl>
                                        <p:attrNameLst>
                                          <p:attrName>ppt_h</p:attrName>
                                        </p:attrNameLst>
                                      </p:cBhvr>
                                      <p:tavLst>
                                        <p:tav tm="0">
                                          <p:val>
                                            <p:fltVal val="0"/>
                                          </p:val>
                                        </p:tav>
                                        <p:tav tm="100000">
                                          <p:val>
                                            <p:strVal val="#ppt_h"/>
                                          </p:val>
                                        </p:tav>
                                      </p:tavLst>
                                    </p:anim>
                                    <p:animEffect transition="in" filter="fade">
                                      <p:cBhvr>
                                        <p:cTn id="37" dur="500"/>
                                        <p:tgtEl>
                                          <p:spTgt spid="44"/>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p:cTn id="41" dur="500" fill="hold"/>
                                        <p:tgtEl>
                                          <p:spTgt spid="45"/>
                                        </p:tgtEl>
                                        <p:attrNameLst>
                                          <p:attrName>ppt_w</p:attrName>
                                        </p:attrNameLst>
                                      </p:cBhvr>
                                      <p:tavLst>
                                        <p:tav tm="0">
                                          <p:val>
                                            <p:fltVal val="0"/>
                                          </p:val>
                                        </p:tav>
                                        <p:tav tm="100000">
                                          <p:val>
                                            <p:strVal val="#ppt_w"/>
                                          </p:val>
                                        </p:tav>
                                      </p:tavLst>
                                    </p:anim>
                                    <p:anim calcmode="lin" valueType="num">
                                      <p:cBhvr>
                                        <p:cTn id="42" dur="500" fill="hold"/>
                                        <p:tgtEl>
                                          <p:spTgt spid="45"/>
                                        </p:tgtEl>
                                        <p:attrNameLst>
                                          <p:attrName>ppt_h</p:attrName>
                                        </p:attrNameLst>
                                      </p:cBhvr>
                                      <p:tavLst>
                                        <p:tav tm="0">
                                          <p:val>
                                            <p:fltVal val="0"/>
                                          </p:val>
                                        </p:tav>
                                        <p:tav tm="100000">
                                          <p:val>
                                            <p:strVal val="#ppt_h"/>
                                          </p:val>
                                        </p:tav>
                                      </p:tavLst>
                                    </p:anim>
                                    <p:animEffect transition="in" filter="fade">
                                      <p:cBhvr>
                                        <p:cTn id="43" dur="500"/>
                                        <p:tgtEl>
                                          <p:spTgt spid="45"/>
                                        </p:tgtEl>
                                      </p:cBhvr>
                                    </p:animEffect>
                                  </p:childTnLst>
                                </p:cTn>
                              </p:par>
                            </p:childTnLst>
                          </p:cTn>
                        </p:par>
                        <p:par>
                          <p:cTn id="44" fill="hold">
                            <p:stCondLst>
                              <p:cond delay="3500"/>
                            </p:stCondLst>
                            <p:childTnLst>
                              <p:par>
                                <p:cTn id="45" presetID="42" presetClass="entr" presetSubtype="0" fill="hold"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1000"/>
                                        <p:tgtEl>
                                          <p:spTgt spid="60"/>
                                        </p:tgtEl>
                                      </p:cBhvr>
                                    </p:animEffect>
                                    <p:anim calcmode="lin" valueType="num">
                                      <p:cBhvr>
                                        <p:cTn id="48" dur="1000" fill="hold"/>
                                        <p:tgtEl>
                                          <p:spTgt spid="60"/>
                                        </p:tgtEl>
                                        <p:attrNameLst>
                                          <p:attrName>ppt_x</p:attrName>
                                        </p:attrNameLst>
                                      </p:cBhvr>
                                      <p:tavLst>
                                        <p:tav tm="0">
                                          <p:val>
                                            <p:strVal val="#ppt_x"/>
                                          </p:val>
                                        </p:tav>
                                        <p:tav tm="100000">
                                          <p:val>
                                            <p:strVal val="#ppt_x"/>
                                          </p:val>
                                        </p:tav>
                                      </p:tavLst>
                                    </p:anim>
                                    <p:anim calcmode="lin" valueType="num">
                                      <p:cBhvr>
                                        <p:cTn id="49" dur="1000" fill="hold"/>
                                        <p:tgtEl>
                                          <p:spTgt spid="60"/>
                                        </p:tgtEl>
                                        <p:attrNameLst>
                                          <p:attrName>ppt_y</p:attrName>
                                        </p:attrNameLst>
                                      </p:cBhvr>
                                      <p:tavLst>
                                        <p:tav tm="0">
                                          <p:val>
                                            <p:strVal val="#ppt_y+.1"/>
                                          </p:val>
                                        </p:tav>
                                        <p:tav tm="100000">
                                          <p:val>
                                            <p:strVal val="#ppt_y"/>
                                          </p:val>
                                        </p:tav>
                                      </p:tavLst>
                                    </p:anim>
                                  </p:childTnLst>
                                </p:cTn>
                              </p:par>
                            </p:childTnLst>
                          </p:cTn>
                        </p:par>
                        <p:par>
                          <p:cTn id="50" fill="hold">
                            <p:stCondLst>
                              <p:cond delay="4500"/>
                            </p:stCondLst>
                            <p:childTnLst>
                              <p:par>
                                <p:cTn id="51" presetID="42" presetClass="entr" presetSubtype="0" fill="hold" nodeType="after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1000"/>
                                        <p:tgtEl>
                                          <p:spTgt spid="63"/>
                                        </p:tgtEl>
                                      </p:cBhvr>
                                    </p:animEffect>
                                    <p:anim calcmode="lin" valueType="num">
                                      <p:cBhvr>
                                        <p:cTn id="54" dur="1000" fill="hold"/>
                                        <p:tgtEl>
                                          <p:spTgt spid="63"/>
                                        </p:tgtEl>
                                        <p:attrNameLst>
                                          <p:attrName>ppt_x</p:attrName>
                                        </p:attrNameLst>
                                      </p:cBhvr>
                                      <p:tavLst>
                                        <p:tav tm="0">
                                          <p:val>
                                            <p:strVal val="#ppt_x"/>
                                          </p:val>
                                        </p:tav>
                                        <p:tav tm="100000">
                                          <p:val>
                                            <p:strVal val="#ppt_x"/>
                                          </p:val>
                                        </p:tav>
                                      </p:tavLst>
                                    </p:anim>
                                    <p:anim calcmode="lin" valueType="num">
                                      <p:cBhvr>
                                        <p:cTn id="55" dur="1000" fill="hold"/>
                                        <p:tgtEl>
                                          <p:spTgt spid="63"/>
                                        </p:tgtEl>
                                        <p:attrNameLst>
                                          <p:attrName>ppt_y</p:attrName>
                                        </p:attrNameLst>
                                      </p:cBhvr>
                                      <p:tavLst>
                                        <p:tav tm="0">
                                          <p:val>
                                            <p:strVal val="#ppt_y+.1"/>
                                          </p:val>
                                        </p:tav>
                                        <p:tav tm="100000">
                                          <p:val>
                                            <p:strVal val="#ppt_y"/>
                                          </p:val>
                                        </p:tav>
                                      </p:tavLst>
                                    </p:anim>
                                  </p:childTnLst>
                                </p:cTn>
                              </p:par>
                            </p:childTnLst>
                          </p:cTn>
                        </p:par>
                        <p:par>
                          <p:cTn id="56" fill="hold">
                            <p:stCondLst>
                              <p:cond delay="5500"/>
                            </p:stCondLst>
                            <p:childTnLst>
                              <p:par>
                                <p:cTn id="57" presetID="42" presetClass="entr" presetSubtype="0" fill="hold" nodeType="after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1000"/>
                                        <p:tgtEl>
                                          <p:spTgt spid="66"/>
                                        </p:tgtEl>
                                      </p:cBhvr>
                                    </p:animEffect>
                                    <p:anim calcmode="lin" valueType="num">
                                      <p:cBhvr>
                                        <p:cTn id="60" dur="1000" fill="hold"/>
                                        <p:tgtEl>
                                          <p:spTgt spid="66"/>
                                        </p:tgtEl>
                                        <p:attrNameLst>
                                          <p:attrName>ppt_x</p:attrName>
                                        </p:attrNameLst>
                                      </p:cBhvr>
                                      <p:tavLst>
                                        <p:tav tm="0">
                                          <p:val>
                                            <p:strVal val="#ppt_x"/>
                                          </p:val>
                                        </p:tav>
                                        <p:tav tm="100000">
                                          <p:val>
                                            <p:strVal val="#ppt_x"/>
                                          </p:val>
                                        </p:tav>
                                      </p:tavLst>
                                    </p:anim>
                                    <p:anim calcmode="lin" valueType="num">
                                      <p:cBhvr>
                                        <p:cTn id="61" dur="1000" fill="hold"/>
                                        <p:tgtEl>
                                          <p:spTgt spid="66"/>
                                        </p:tgtEl>
                                        <p:attrNameLst>
                                          <p:attrName>ppt_y</p:attrName>
                                        </p:attrNameLst>
                                      </p:cBhvr>
                                      <p:tavLst>
                                        <p:tav tm="0">
                                          <p:val>
                                            <p:strVal val="#ppt_y+.1"/>
                                          </p:val>
                                        </p:tav>
                                        <p:tav tm="100000">
                                          <p:val>
                                            <p:strVal val="#ppt_y"/>
                                          </p:val>
                                        </p:tav>
                                      </p:tavLst>
                                    </p:anim>
                                  </p:childTnLst>
                                </p:cTn>
                              </p:par>
                              <p:par>
                                <p:cTn id="62" presetID="2" presetClass="entr" presetSubtype="2"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 calcmode="lin" valueType="num">
                                      <p:cBhvr additive="base">
                                        <p:cTn id="64" dur="500" fill="hold"/>
                                        <p:tgtEl>
                                          <p:spTgt spid="37"/>
                                        </p:tgtEl>
                                        <p:attrNameLst>
                                          <p:attrName>ppt_x</p:attrName>
                                        </p:attrNameLst>
                                      </p:cBhvr>
                                      <p:tavLst>
                                        <p:tav tm="0">
                                          <p:val>
                                            <p:strVal val="1+#ppt_w/2"/>
                                          </p:val>
                                        </p:tav>
                                        <p:tav tm="100000">
                                          <p:val>
                                            <p:strVal val="#ppt_x"/>
                                          </p:val>
                                        </p:tav>
                                      </p:tavLst>
                                    </p:anim>
                                    <p:anim calcmode="lin" valueType="num">
                                      <p:cBhvr additive="base">
                                        <p:cTn id="65"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44" grpId="0" bldLvl="0" animBg="1"/>
      <p:bldP spid="45" grpId="0" bldLvl="0" animBg="1"/>
      <p:bldP spid="48" grpId="0"/>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占位符 8">
            <a:extLst>
              <a:ext uri="{FF2B5EF4-FFF2-40B4-BE49-F238E27FC236}">
                <a16:creationId xmlns:a16="http://schemas.microsoft.com/office/drawing/2014/main" id="{F7BD52E8-8D5F-4B36-B195-F820A6247DCD}"/>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23406" b="23406"/>
          <a:stretch>
            <a:fillRect/>
          </a:stretch>
        </p:blipFill>
        <p:spPr>
          <a:xfrm>
            <a:off x="874713" y="1616075"/>
            <a:ext cx="5116512" cy="1814513"/>
          </a:xfrm>
        </p:spPr>
      </p:pic>
      <p:pic>
        <p:nvPicPr>
          <p:cNvPr id="29" name="图片占位符 8">
            <a:extLst>
              <a:ext uri="{FF2B5EF4-FFF2-40B4-BE49-F238E27FC236}">
                <a16:creationId xmlns:a16="http://schemas.microsoft.com/office/drawing/2014/main" id="{A3FA1B27-9B65-4E1E-A5B5-7E0C2A3B07F1}"/>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23406" b="23406"/>
          <a:stretch>
            <a:fillRect/>
          </a:stretch>
        </p:blipFill>
        <p:spPr>
          <a:xfrm>
            <a:off x="874713" y="3794125"/>
            <a:ext cx="5116512" cy="1814513"/>
          </a:xfrm>
        </p:spPr>
      </p:pic>
      <p:pic>
        <p:nvPicPr>
          <p:cNvPr id="30" name="图片占位符 8">
            <a:extLst>
              <a:ext uri="{FF2B5EF4-FFF2-40B4-BE49-F238E27FC236}">
                <a16:creationId xmlns:a16="http://schemas.microsoft.com/office/drawing/2014/main" id="{8E87339E-25B4-4298-8C20-949F1844C067}"/>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23406" b="23406"/>
          <a:stretch>
            <a:fillRect/>
          </a:stretch>
        </p:blipFill>
        <p:spPr>
          <a:xfrm>
            <a:off x="6200775" y="1616075"/>
            <a:ext cx="5116513" cy="1814513"/>
          </a:xfrm>
        </p:spPr>
      </p:pic>
      <p:pic>
        <p:nvPicPr>
          <p:cNvPr id="31" name="图片占位符 8">
            <a:extLst>
              <a:ext uri="{FF2B5EF4-FFF2-40B4-BE49-F238E27FC236}">
                <a16:creationId xmlns:a16="http://schemas.microsoft.com/office/drawing/2014/main" id="{3F7B9D96-3EBB-40F3-AF3B-1F9A579D34AE}"/>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23406" b="23406"/>
          <a:stretch>
            <a:fillRect/>
          </a:stretch>
        </p:blipFill>
        <p:spPr>
          <a:xfrm>
            <a:off x="6200775" y="3794125"/>
            <a:ext cx="5116513" cy="1814513"/>
          </a:xfrm>
        </p:spPr>
      </p:pic>
      <p:sp>
        <p:nvSpPr>
          <p:cNvPr id="23" name="矩形: 圆角 22">
            <a:extLst>
              <a:ext uri="{FF2B5EF4-FFF2-40B4-BE49-F238E27FC236}">
                <a16:creationId xmlns:a16="http://schemas.microsoft.com/office/drawing/2014/main" id="{78EEC68E-6D05-4319-BD04-BA19AE331AE8}"/>
              </a:ext>
            </a:extLst>
          </p:cNvPr>
          <p:cNvSpPr/>
          <p:nvPr/>
        </p:nvSpPr>
        <p:spPr>
          <a:xfrm>
            <a:off x="4205824" y="3793766"/>
            <a:ext cx="1785867" cy="1827204"/>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endParaRPr sz="1707">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 name="矩形: 圆角 19">
            <a:extLst>
              <a:ext uri="{FF2B5EF4-FFF2-40B4-BE49-F238E27FC236}">
                <a16:creationId xmlns:a16="http://schemas.microsoft.com/office/drawing/2014/main" id="{C9571F2C-7018-4D7F-AF08-9C6A32C95F3F}"/>
              </a:ext>
            </a:extLst>
          </p:cNvPr>
          <p:cNvSpPr/>
          <p:nvPr/>
        </p:nvSpPr>
        <p:spPr>
          <a:xfrm>
            <a:off x="9531133" y="3793766"/>
            <a:ext cx="1785867" cy="1827204"/>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endParaRPr sz="1707">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7" name="组合 6">
            <a:extLst>
              <a:ext uri="{FF2B5EF4-FFF2-40B4-BE49-F238E27FC236}">
                <a16:creationId xmlns:a16="http://schemas.microsoft.com/office/drawing/2014/main" id="{462EE4FD-04D3-4C02-A5D8-181A8D36E3AC}"/>
              </a:ext>
            </a:extLst>
          </p:cNvPr>
          <p:cNvGrpSpPr/>
          <p:nvPr/>
        </p:nvGrpSpPr>
        <p:grpSpPr>
          <a:xfrm>
            <a:off x="4204657" y="1616202"/>
            <a:ext cx="1787035" cy="1827204"/>
            <a:chOff x="2124972" y="581722"/>
            <a:chExt cx="1829996" cy="1828800"/>
          </a:xfrm>
        </p:grpSpPr>
        <p:sp>
          <p:nvSpPr>
            <p:cNvPr id="13" name="矩形: 圆角 12">
              <a:extLst>
                <a:ext uri="{FF2B5EF4-FFF2-40B4-BE49-F238E27FC236}">
                  <a16:creationId xmlns:a16="http://schemas.microsoft.com/office/drawing/2014/main" id="{FA4E1889-B3D8-41F8-A591-E6E54212C205}"/>
                </a:ext>
              </a:extLst>
            </p:cNvPr>
            <p:cNvSpPr/>
            <p:nvPr/>
          </p:nvSpPr>
          <p:spPr>
            <a:xfrm>
              <a:off x="2126167" y="581722"/>
              <a:ext cx="1828800" cy="18288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endParaRPr sz="1707">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文本框 21">
              <a:extLst>
                <a:ext uri="{FF2B5EF4-FFF2-40B4-BE49-F238E27FC236}">
                  <a16:creationId xmlns:a16="http://schemas.microsoft.com/office/drawing/2014/main" id="{32FAFA26-D2AA-41BE-AB93-A3AE726FE6F0}"/>
                </a:ext>
              </a:extLst>
            </p:cNvPr>
            <p:cNvSpPr txBox="1">
              <a:spLocks/>
            </p:cNvSpPr>
            <p:nvPr/>
          </p:nvSpPr>
          <p:spPr>
            <a:xfrm>
              <a:off x="2124972" y="1709188"/>
              <a:ext cx="1829996" cy="340607"/>
            </a:xfrm>
            <a:prstGeom prst="rect">
              <a:avLst/>
            </a:prstGeom>
            <a:ln>
              <a:noFill/>
            </a:ln>
          </p:spPr>
          <p:txBody>
            <a:bodyPr wrap="none">
              <a:normAutofit/>
            </a:bodyPr>
            <a:lstStyle/>
            <a:p>
              <a:pPr defTabSz="914377">
                <a:defRPr/>
              </a:pPr>
              <a:endParaRPr lang="zh-CN" altLang="en-US" sz="1599" dirty="0">
                <a:solidFill>
                  <a:srgbClr val="FFFFFF"/>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10" name="矩形: 圆角 9">
            <a:extLst>
              <a:ext uri="{FF2B5EF4-FFF2-40B4-BE49-F238E27FC236}">
                <a16:creationId xmlns:a16="http://schemas.microsoft.com/office/drawing/2014/main" id="{BD73A161-A134-408B-8176-115295F651AE}"/>
              </a:ext>
            </a:extLst>
          </p:cNvPr>
          <p:cNvSpPr/>
          <p:nvPr/>
        </p:nvSpPr>
        <p:spPr>
          <a:xfrm>
            <a:off x="9531133" y="1616202"/>
            <a:ext cx="1785867" cy="1827204"/>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endParaRPr sz="1707">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3" name="椭圆 25">
            <a:extLst>
              <a:ext uri="{FF2B5EF4-FFF2-40B4-BE49-F238E27FC236}">
                <a16:creationId xmlns:a16="http://schemas.microsoft.com/office/drawing/2014/main" id="{CABD32EA-30D3-4690-9748-96094A96F5EA}"/>
              </a:ext>
            </a:extLst>
          </p:cNvPr>
          <p:cNvSpPr/>
          <p:nvPr/>
        </p:nvSpPr>
        <p:spPr>
          <a:xfrm>
            <a:off x="4794852" y="1901055"/>
            <a:ext cx="606649" cy="609567"/>
          </a:xfrm>
          <a:custGeom>
            <a:avLst/>
            <a:gdLst>
              <a:gd name="connsiteX0" fmla="*/ 119063 w 330200"/>
              <a:gd name="connsiteY0" fmla="*/ 203200 h 331788"/>
              <a:gd name="connsiteX1" fmla="*/ 137172 w 330200"/>
              <a:gd name="connsiteY1" fmla="*/ 203200 h 331788"/>
              <a:gd name="connsiteX2" fmla="*/ 153988 w 330200"/>
              <a:gd name="connsiteY2" fmla="*/ 229508 h 331788"/>
              <a:gd name="connsiteX3" fmla="*/ 153988 w 330200"/>
              <a:gd name="connsiteY3" fmla="*/ 249238 h 331788"/>
              <a:gd name="connsiteX4" fmla="*/ 119063 w 330200"/>
              <a:gd name="connsiteY4" fmla="*/ 203200 h 331788"/>
              <a:gd name="connsiteX5" fmla="*/ 176213 w 330200"/>
              <a:gd name="connsiteY5" fmla="*/ 158750 h 331788"/>
              <a:gd name="connsiteX6" fmla="*/ 211138 w 330200"/>
              <a:gd name="connsiteY6" fmla="*/ 203994 h 331788"/>
              <a:gd name="connsiteX7" fmla="*/ 176213 w 330200"/>
              <a:gd name="connsiteY7" fmla="*/ 249238 h 331788"/>
              <a:gd name="connsiteX8" fmla="*/ 176213 w 330200"/>
              <a:gd name="connsiteY8" fmla="*/ 229848 h 331788"/>
              <a:gd name="connsiteX9" fmla="*/ 193029 w 330200"/>
              <a:gd name="connsiteY9" fmla="*/ 203994 h 331788"/>
              <a:gd name="connsiteX10" fmla="*/ 176213 w 330200"/>
              <a:gd name="connsiteY10" fmla="*/ 178141 h 331788"/>
              <a:gd name="connsiteX11" fmla="*/ 176213 w 330200"/>
              <a:gd name="connsiteY11" fmla="*/ 158750 h 331788"/>
              <a:gd name="connsiteX12" fmla="*/ 176213 w 330200"/>
              <a:gd name="connsiteY12" fmla="*/ 82550 h 331788"/>
              <a:gd name="connsiteX13" fmla="*/ 211138 w 330200"/>
              <a:gd name="connsiteY13" fmla="*/ 128588 h 331788"/>
              <a:gd name="connsiteX14" fmla="*/ 193029 w 330200"/>
              <a:gd name="connsiteY14" fmla="*/ 128588 h 331788"/>
              <a:gd name="connsiteX15" fmla="*/ 176213 w 330200"/>
              <a:gd name="connsiteY15" fmla="*/ 102281 h 331788"/>
              <a:gd name="connsiteX16" fmla="*/ 176213 w 330200"/>
              <a:gd name="connsiteY16" fmla="*/ 82550 h 331788"/>
              <a:gd name="connsiteX17" fmla="*/ 153988 w 330200"/>
              <a:gd name="connsiteY17" fmla="*/ 82550 h 331788"/>
              <a:gd name="connsiteX18" fmla="*/ 153988 w 330200"/>
              <a:gd name="connsiteY18" fmla="*/ 101941 h 331788"/>
              <a:gd name="connsiteX19" fmla="*/ 137172 w 330200"/>
              <a:gd name="connsiteY19" fmla="*/ 127794 h 331788"/>
              <a:gd name="connsiteX20" fmla="*/ 153988 w 330200"/>
              <a:gd name="connsiteY20" fmla="*/ 153648 h 331788"/>
              <a:gd name="connsiteX21" fmla="*/ 153988 w 330200"/>
              <a:gd name="connsiteY21" fmla="*/ 173038 h 331788"/>
              <a:gd name="connsiteX22" fmla="*/ 119063 w 330200"/>
              <a:gd name="connsiteY22" fmla="*/ 127794 h 331788"/>
              <a:gd name="connsiteX23" fmla="*/ 153988 w 330200"/>
              <a:gd name="connsiteY23" fmla="*/ 82550 h 331788"/>
              <a:gd name="connsiteX24" fmla="*/ 157163 w 330200"/>
              <a:gd name="connsiteY24" fmla="*/ 76200 h 331788"/>
              <a:gd name="connsiteX25" fmla="*/ 173038 w 330200"/>
              <a:gd name="connsiteY25" fmla="*/ 76200 h 331788"/>
              <a:gd name="connsiteX26" fmla="*/ 173038 w 330200"/>
              <a:gd name="connsiteY26" fmla="*/ 255588 h 331788"/>
              <a:gd name="connsiteX27" fmla="*/ 157163 w 330200"/>
              <a:gd name="connsiteY27" fmla="*/ 255588 h 331788"/>
              <a:gd name="connsiteX28" fmla="*/ 165101 w 330200"/>
              <a:gd name="connsiteY28" fmla="*/ 33337 h 331788"/>
              <a:gd name="connsiteX29" fmla="*/ 33338 w 330200"/>
              <a:gd name="connsiteY29" fmla="*/ 165894 h 331788"/>
              <a:gd name="connsiteX30" fmla="*/ 165101 w 330200"/>
              <a:gd name="connsiteY30" fmla="*/ 298451 h 331788"/>
              <a:gd name="connsiteX31" fmla="*/ 296864 w 330200"/>
              <a:gd name="connsiteY31" fmla="*/ 165894 h 331788"/>
              <a:gd name="connsiteX32" fmla="*/ 165101 w 330200"/>
              <a:gd name="connsiteY32" fmla="*/ 33337 h 331788"/>
              <a:gd name="connsiteX33" fmla="*/ 165100 w 330200"/>
              <a:gd name="connsiteY33" fmla="*/ 30162 h 331788"/>
              <a:gd name="connsiteX34" fmla="*/ 301625 w 330200"/>
              <a:gd name="connsiteY34" fmla="*/ 165894 h 331788"/>
              <a:gd name="connsiteX35" fmla="*/ 165100 w 330200"/>
              <a:gd name="connsiteY35" fmla="*/ 301626 h 331788"/>
              <a:gd name="connsiteX36" fmla="*/ 28575 w 330200"/>
              <a:gd name="connsiteY36" fmla="*/ 165894 h 331788"/>
              <a:gd name="connsiteX37" fmla="*/ 165100 w 330200"/>
              <a:gd name="connsiteY37" fmla="*/ 30162 h 331788"/>
              <a:gd name="connsiteX38" fmla="*/ 165101 w 330200"/>
              <a:gd name="connsiteY38" fmla="*/ 15875 h 331788"/>
              <a:gd name="connsiteX39" fmla="*/ 14288 w 330200"/>
              <a:gd name="connsiteY39" fmla="*/ 165894 h 331788"/>
              <a:gd name="connsiteX40" fmla="*/ 165101 w 330200"/>
              <a:gd name="connsiteY40" fmla="*/ 315913 h 331788"/>
              <a:gd name="connsiteX41" fmla="*/ 315914 w 330200"/>
              <a:gd name="connsiteY41" fmla="*/ 165894 h 331788"/>
              <a:gd name="connsiteX42" fmla="*/ 165101 w 330200"/>
              <a:gd name="connsiteY42" fmla="*/ 15875 h 331788"/>
              <a:gd name="connsiteX43" fmla="*/ 165100 w 330200"/>
              <a:gd name="connsiteY43" fmla="*/ 0 h 331788"/>
              <a:gd name="connsiteX44" fmla="*/ 330200 w 330200"/>
              <a:gd name="connsiteY44" fmla="*/ 165894 h 331788"/>
              <a:gd name="connsiteX45" fmla="*/ 165100 w 330200"/>
              <a:gd name="connsiteY45" fmla="*/ 331788 h 331788"/>
              <a:gd name="connsiteX46" fmla="*/ 0 w 330200"/>
              <a:gd name="connsiteY46" fmla="*/ 165894 h 331788"/>
              <a:gd name="connsiteX47" fmla="*/ 165100 w 330200"/>
              <a:gd name="connsiteY47"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0200" h="331788">
                <a:moveTo>
                  <a:pt x="119063" y="203200"/>
                </a:moveTo>
                <a:cubicBezTo>
                  <a:pt x="119063" y="203200"/>
                  <a:pt x="119063" y="203200"/>
                  <a:pt x="137172" y="203200"/>
                </a:cubicBezTo>
                <a:cubicBezTo>
                  <a:pt x="137172" y="215039"/>
                  <a:pt x="143640" y="225562"/>
                  <a:pt x="153988" y="229508"/>
                </a:cubicBezTo>
                <a:lnTo>
                  <a:pt x="153988" y="249238"/>
                </a:lnTo>
                <a:cubicBezTo>
                  <a:pt x="133292" y="243977"/>
                  <a:pt x="119063" y="225562"/>
                  <a:pt x="119063" y="203200"/>
                </a:cubicBezTo>
                <a:close/>
                <a:moveTo>
                  <a:pt x="176213" y="158750"/>
                </a:moveTo>
                <a:cubicBezTo>
                  <a:pt x="196909" y="163921"/>
                  <a:pt x="211138" y="182019"/>
                  <a:pt x="211138" y="203994"/>
                </a:cubicBezTo>
                <a:cubicBezTo>
                  <a:pt x="211138" y="225970"/>
                  <a:pt x="196909" y="244068"/>
                  <a:pt x="176213" y="249238"/>
                </a:cubicBezTo>
                <a:cubicBezTo>
                  <a:pt x="176213" y="249238"/>
                  <a:pt x="176213" y="249238"/>
                  <a:pt x="176213" y="229848"/>
                </a:cubicBezTo>
                <a:cubicBezTo>
                  <a:pt x="186561" y="225970"/>
                  <a:pt x="193029" y="215628"/>
                  <a:pt x="193029" y="203994"/>
                </a:cubicBezTo>
                <a:cubicBezTo>
                  <a:pt x="193029" y="192360"/>
                  <a:pt x="186561" y="183311"/>
                  <a:pt x="176213" y="178141"/>
                </a:cubicBezTo>
                <a:cubicBezTo>
                  <a:pt x="176213" y="178141"/>
                  <a:pt x="176213" y="178141"/>
                  <a:pt x="176213" y="158750"/>
                </a:cubicBezTo>
                <a:close/>
                <a:moveTo>
                  <a:pt x="176213" y="82550"/>
                </a:moveTo>
                <a:cubicBezTo>
                  <a:pt x="196909" y="87812"/>
                  <a:pt x="211138" y="106227"/>
                  <a:pt x="211138" y="128588"/>
                </a:cubicBezTo>
                <a:cubicBezTo>
                  <a:pt x="211138" y="128588"/>
                  <a:pt x="211138" y="128588"/>
                  <a:pt x="193029" y="128588"/>
                </a:cubicBezTo>
                <a:cubicBezTo>
                  <a:pt x="193029" y="116750"/>
                  <a:pt x="186561" y="106227"/>
                  <a:pt x="176213" y="102281"/>
                </a:cubicBezTo>
                <a:cubicBezTo>
                  <a:pt x="176213" y="102281"/>
                  <a:pt x="176213" y="102281"/>
                  <a:pt x="176213" y="82550"/>
                </a:cubicBezTo>
                <a:close/>
                <a:moveTo>
                  <a:pt x="153988" y="82550"/>
                </a:moveTo>
                <a:cubicBezTo>
                  <a:pt x="153988" y="82550"/>
                  <a:pt x="153988" y="82550"/>
                  <a:pt x="153988" y="101941"/>
                </a:cubicBezTo>
                <a:cubicBezTo>
                  <a:pt x="143640" y="105819"/>
                  <a:pt x="137172" y="116160"/>
                  <a:pt x="137172" y="127794"/>
                </a:cubicBezTo>
                <a:cubicBezTo>
                  <a:pt x="137172" y="139428"/>
                  <a:pt x="143640" y="148477"/>
                  <a:pt x="153988" y="153648"/>
                </a:cubicBezTo>
                <a:cubicBezTo>
                  <a:pt x="153988" y="153648"/>
                  <a:pt x="153988" y="153648"/>
                  <a:pt x="153988" y="173038"/>
                </a:cubicBezTo>
                <a:cubicBezTo>
                  <a:pt x="133292" y="167868"/>
                  <a:pt x="119063" y="149770"/>
                  <a:pt x="119063" y="127794"/>
                </a:cubicBezTo>
                <a:cubicBezTo>
                  <a:pt x="119063" y="105819"/>
                  <a:pt x="133292" y="87721"/>
                  <a:pt x="153988" y="82550"/>
                </a:cubicBezTo>
                <a:close/>
                <a:moveTo>
                  <a:pt x="157163" y="76200"/>
                </a:moveTo>
                <a:lnTo>
                  <a:pt x="173038" y="76200"/>
                </a:lnTo>
                <a:lnTo>
                  <a:pt x="173038" y="255588"/>
                </a:lnTo>
                <a:lnTo>
                  <a:pt x="157163" y="255588"/>
                </a:lnTo>
                <a:close/>
                <a:moveTo>
                  <a:pt x="165101" y="33337"/>
                </a:moveTo>
                <a:cubicBezTo>
                  <a:pt x="92330" y="33337"/>
                  <a:pt x="33338" y="92685"/>
                  <a:pt x="33338" y="165894"/>
                </a:cubicBezTo>
                <a:cubicBezTo>
                  <a:pt x="33338" y="239103"/>
                  <a:pt x="92330" y="298451"/>
                  <a:pt x="165101" y="298451"/>
                </a:cubicBezTo>
                <a:cubicBezTo>
                  <a:pt x="237872" y="298451"/>
                  <a:pt x="296864" y="239103"/>
                  <a:pt x="296864" y="165894"/>
                </a:cubicBezTo>
                <a:cubicBezTo>
                  <a:pt x="296864" y="92685"/>
                  <a:pt x="237872" y="33337"/>
                  <a:pt x="165101" y="33337"/>
                </a:cubicBezTo>
                <a:close/>
                <a:moveTo>
                  <a:pt x="165100" y="30162"/>
                </a:moveTo>
                <a:cubicBezTo>
                  <a:pt x="240501" y="30162"/>
                  <a:pt x="301625" y="90931"/>
                  <a:pt x="301625" y="165894"/>
                </a:cubicBezTo>
                <a:cubicBezTo>
                  <a:pt x="301625" y="240857"/>
                  <a:pt x="240501" y="301626"/>
                  <a:pt x="165100" y="301626"/>
                </a:cubicBezTo>
                <a:cubicBezTo>
                  <a:pt x="89699" y="301626"/>
                  <a:pt x="28575" y="240857"/>
                  <a:pt x="28575" y="165894"/>
                </a:cubicBezTo>
                <a:cubicBezTo>
                  <a:pt x="28575" y="90931"/>
                  <a:pt x="89699" y="30162"/>
                  <a:pt x="165100" y="30162"/>
                </a:cubicBezTo>
                <a:close/>
                <a:moveTo>
                  <a:pt x="165101" y="15875"/>
                </a:moveTo>
                <a:cubicBezTo>
                  <a:pt x="81809" y="15875"/>
                  <a:pt x="14288" y="83041"/>
                  <a:pt x="14288" y="165894"/>
                </a:cubicBezTo>
                <a:cubicBezTo>
                  <a:pt x="14288" y="248747"/>
                  <a:pt x="81809" y="315913"/>
                  <a:pt x="165101" y="315913"/>
                </a:cubicBezTo>
                <a:cubicBezTo>
                  <a:pt x="248393" y="315913"/>
                  <a:pt x="315914" y="248747"/>
                  <a:pt x="315914" y="165894"/>
                </a:cubicBezTo>
                <a:cubicBezTo>
                  <a:pt x="315914" y="83041"/>
                  <a:pt x="248393" y="15875"/>
                  <a:pt x="165101" y="15875"/>
                </a:cubicBez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7">
              <a:defRPr/>
            </a:pPr>
            <a:endParaRPr lang="zh-CN" altLang="en-US" sz="1799">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5" name="椭圆 26">
            <a:extLst>
              <a:ext uri="{FF2B5EF4-FFF2-40B4-BE49-F238E27FC236}">
                <a16:creationId xmlns:a16="http://schemas.microsoft.com/office/drawing/2014/main" id="{84A48D69-5C6F-4F87-902C-1B0E87FFEC6C}"/>
              </a:ext>
            </a:extLst>
          </p:cNvPr>
          <p:cNvSpPr/>
          <p:nvPr/>
        </p:nvSpPr>
        <p:spPr>
          <a:xfrm>
            <a:off x="4803613" y="4091717"/>
            <a:ext cx="589123" cy="609567"/>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7">
              <a:defRPr/>
            </a:pPr>
            <a:endParaRPr lang="zh-CN" altLang="en-US" sz="1799">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4" name="椭圆 27">
            <a:extLst>
              <a:ext uri="{FF2B5EF4-FFF2-40B4-BE49-F238E27FC236}">
                <a16:creationId xmlns:a16="http://schemas.microsoft.com/office/drawing/2014/main" id="{17C43D5B-A5F6-41FA-A943-F42E7A2EEF68}"/>
              </a:ext>
            </a:extLst>
          </p:cNvPr>
          <p:cNvSpPr/>
          <p:nvPr/>
        </p:nvSpPr>
        <p:spPr>
          <a:xfrm>
            <a:off x="10114399" y="1903972"/>
            <a:ext cx="609567" cy="603733"/>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7">
              <a:defRPr/>
            </a:pPr>
            <a:endParaRPr lang="zh-CN" altLang="en-US" sz="1799">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6" name="椭圆 28">
            <a:extLst>
              <a:ext uri="{FF2B5EF4-FFF2-40B4-BE49-F238E27FC236}">
                <a16:creationId xmlns:a16="http://schemas.microsoft.com/office/drawing/2014/main" id="{257301DB-B615-4748-B809-064B65D34148}"/>
              </a:ext>
            </a:extLst>
          </p:cNvPr>
          <p:cNvSpPr/>
          <p:nvPr/>
        </p:nvSpPr>
        <p:spPr>
          <a:xfrm>
            <a:off x="10114399" y="4091717"/>
            <a:ext cx="609567" cy="609567"/>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7">
              <a:defRPr/>
            </a:pPr>
            <a:endParaRPr lang="zh-CN" altLang="en-US" sz="1799">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 name="矩形 24">
            <a:extLst>
              <a:ext uri="{FF2B5EF4-FFF2-40B4-BE49-F238E27FC236}">
                <a16:creationId xmlns:a16="http://schemas.microsoft.com/office/drawing/2014/main" id="{2A0EF63D-7CAE-449A-ABEA-DCEC12D2FE7E}"/>
              </a:ext>
            </a:extLst>
          </p:cNvPr>
          <p:cNvSpPr/>
          <p:nvPr/>
        </p:nvSpPr>
        <p:spPr>
          <a:xfrm>
            <a:off x="4309134" y="2661925"/>
            <a:ext cx="1578081" cy="521233"/>
          </a:xfrm>
          <a:prstGeom prst="rect">
            <a:avLst/>
          </a:prstGeom>
        </p:spPr>
        <p:txBody>
          <a:bodyPr wrap="square">
            <a:spAutoFit/>
            <a:scene3d>
              <a:camera prst="orthographicFront"/>
              <a:lightRig rig="threePt" dir="t"/>
            </a:scene3d>
            <a:sp3d contourW="12700"/>
          </a:bodyPr>
          <a:lstStyle/>
          <a:p>
            <a:pPr algn="ctr" defTabSz="914377">
              <a:lnSpc>
                <a:spcPct val="120000"/>
              </a:lnSpc>
              <a:defRPr/>
            </a:pPr>
            <a:r>
              <a:rPr lang="zh-CN" altLang="en-US" sz="1200"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rPr>
              <a:t>用户可以在投影仪或者计算机上进行演示</a:t>
            </a:r>
          </a:p>
        </p:txBody>
      </p:sp>
      <p:sp>
        <p:nvSpPr>
          <p:cNvPr id="40" name="矩形 39">
            <a:extLst>
              <a:ext uri="{FF2B5EF4-FFF2-40B4-BE49-F238E27FC236}">
                <a16:creationId xmlns:a16="http://schemas.microsoft.com/office/drawing/2014/main" id="{7C7369DB-6467-4262-89BB-D781DB4703FA}"/>
              </a:ext>
            </a:extLst>
          </p:cNvPr>
          <p:cNvSpPr/>
          <p:nvPr/>
        </p:nvSpPr>
        <p:spPr>
          <a:xfrm>
            <a:off x="4309134" y="4874808"/>
            <a:ext cx="1578081" cy="521233"/>
          </a:xfrm>
          <a:prstGeom prst="rect">
            <a:avLst/>
          </a:prstGeom>
        </p:spPr>
        <p:txBody>
          <a:bodyPr wrap="square">
            <a:spAutoFit/>
            <a:scene3d>
              <a:camera prst="orthographicFront"/>
              <a:lightRig rig="threePt" dir="t"/>
            </a:scene3d>
            <a:sp3d contourW="12700"/>
          </a:bodyPr>
          <a:lstStyle/>
          <a:p>
            <a:pPr algn="ctr" defTabSz="914377">
              <a:lnSpc>
                <a:spcPct val="120000"/>
              </a:lnSpc>
              <a:defRPr/>
            </a:pPr>
            <a:r>
              <a:rPr lang="zh-CN" altLang="en-US" sz="1200"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rPr>
              <a:t>用户可以在投影仪或者计算机上进行演示</a:t>
            </a:r>
          </a:p>
        </p:txBody>
      </p:sp>
      <p:sp>
        <p:nvSpPr>
          <p:cNvPr id="41" name="矩形 40">
            <a:extLst>
              <a:ext uri="{FF2B5EF4-FFF2-40B4-BE49-F238E27FC236}">
                <a16:creationId xmlns:a16="http://schemas.microsoft.com/office/drawing/2014/main" id="{4C910DB6-2B18-402C-9872-5763924404C9}"/>
              </a:ext>
            </a:extLst>
          </p:cNvPr>
          <p:cNvSpPr/>
          <p:nvPr/>
        </p:nvSpPr>
        <p:spPr>
          <a:xfrm>
            <a:off x="9629873" y="2661925"/>
            <a:ext cx="1578081" cy="521233"/>
          </a:xfrm>
          <a:prstGeom prst="rect">
            <a:avLst/>
          </a:prstGeom>
        </p:spPr>
        <p:txBody>
          <a:bodyPr wrap="square">
            <a:spAutoFit/>
            <a:scene3d>
              <a:camera prst="orthographicFront"/>
              <a:lightRig rig="threePt" dir="t"/>
            </a:scene3d>
            <a:sp3d contourW="12700"/>
          </a:bodyPr>
          <a:lstStyle/>
          <a:p>
            <a:pPr algn="ctr" defTabSz="914377">
              <a:lnSpc>
                <a:spcPct val="120000"/>
              </a:lnSpc>
              <a:defRPr/>
            </a:pPr>
            <a:r>
              <a:rPr lang="zh-CN" altLang="en-US" sz="1200"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rPr>
              <a:t>用户可以在投影仪或者计算机上进行演示</a:t>
            </a:r>
          </a:p>
        </p:txBody>
      </p:sp>
      <p:sp>
        <p:nvSpPr>
          <p:cNvPr id="42" name="矩形 41">
            <a:extLst>
              <a:ext uri="{FF2B5EF4-FFF2-40B4-BE49-F238E27FC236}">
                <a16:creationId xmlns:a16="http://schemas.microsoft.com/office/drawing/2014/main" id="{1FDFEE16-723C-489B-B6E4-54A812B2D476}"/>
              </a:ext>
            </a:extLst>
          </p:cNvPr>
          <p:cNvSpPr/>
          <p:nvPr/>
        </p:nvSpPr>
        <p:spPr>
          <a:xfrm>
            <a:off x="9629873" y="4874808"/>
            <a:ext cx="1578081" cy="521233"/>
          </a:xfrm>
          <a:prstGeom prst="rect">
            <a:avLst/>
          </a:prstGeom>
        </p:spPr>
        <p:txBody>
          <a:bodyPr wrap="square">
            <a:spAutoFit/>
            <a:scene3d>
              <a:camera prst="orthographicFront"/>
              <a:lightRig rig="threePt" dir="t"/>
            </a:scene3d>
            <a:sp3d contourW="12700"/>
          </a:bodyPr>
          <a:lstStyle/>
          <a:p>
            <a:pPr algn="ctr" defTabSz="914377">
              <a:lnSpc>
                <a:spcPct val="120000"/>
              </a:lnSpc>
              <a:defRPr/>
            </a:pPr>
            <a:r>
              <a:rPr lang="zh-CN" altLang="en-US" sz="1200"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rPr>
              <a:t>用户可以在投影仪或者计算机上进行演示</a:t>
            </a:r>
          </a:p>
        </p:txBody>
      </p:sp>
      <p:cxnSp>
        <p:nvCxnSpPr>
          <p:cNvPr id="32" name="直接连接符 31">
            <a:extLst>
              <a:ext uri="{FF2B5EF4-FFF2-40B4-BE49-F238E27FC236}">
                <a16:creationId xmlns:a16="http://schemas.microsoft.com/office/drawing/2014/main" id="{04F53DC4-951E-429E-8435-5740027D8F2E}"/>
              </a:ext>
            </a:extLst>
          </p:cNvPr>
          <p:cNvCxnSpPr>
            <a:cxnSpLocks/>
          </p:cNvCxnSpPr>
          <p:nvPr/>
        </p:nvCxnSpPr>
        <p:spPr>
          <a:xfrm flipH="1">
            <a:off x="1" y="624188"/>
            <a:ext cx="781049"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33F7412-4EBB-4B46-B78A-C03EA9859708}"/>
              </a:ext>
            </a:extLst>
          </p:cNvPr>
          <p:cNvCxnSpPr>
            <a:cxnSpLocks/>
          </p:cNvCxnSpPr>
          <p:nvPr/>
        </p:nvCxnSpPr>
        <p:spPr>
          <a:xfrm flipH="1">
            <a:off x="3657075" y="624188"/>
            <a:ext cx="8520412"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E18409ED-33C2-4C27-B607-DEB6C140681D}"/>
              </a:ext>
            </a:extLst>
          </p:cNvPr>
          <p:cNvSpPr txBox="1"/>
          <p:nvPr/>
        </p:nvSpPr>
        <p:spPr>
          <a:xfrm>
            <a:off x="1248075" y="362578"/>
            <a:ext cx="1994105" cy="523220"/>
          </a:xfrm>
          <a:prstGeom prst="rect">
            <a:avLst/>
          </a:prstGeom>
          <a:noFill/>
        </p:spPr>
        <p:txBody>
          <a:bodyPr wrap="square" rtlCol="0">
            <a:spAutoFit/>
            <a:scene3d>
              <a:camera prst="orthographicFront"/>
              <a:lightRig rig="threePt" dir="t"/>
            </a:scene3d>
            <a:sp3d contourW="12700"/>
          </a:bodyPr>
          <a:lstStyle/>
          <a:p>
            <a:pPr algn="dist"/>
            <a:r>
              <a:rPr lang="zh-CN" altLang="en-US" sz="2800" b="1" dirty="0">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p>
        </p:txBody>
      </p:sp>
      <p:grpSp>
        <p:nvGrpSpPr>
          <p:cNvPr id="35" name="组合 34">
            <a:extLst>
              <a:ext uri="{FF2B5EF4-FFF2-40B4-BE49-F238E27FC236}">
                <a16:creationId xmlns:a16="http://schemas.microsoft.com/office/drawing/2014/main" id="{2603151B-AECE-474F-A589-46B0B09A2513}"/>
              </a:ext>
            </a:extLst>
          </p:cNvPr>
          <p:cNvGrpSpPr/>
          <p:nvPr/>
        </p:nvGrpSpPr>
        <p:grpSpPr>
          <a:xfrm>
            <a:off x="3315833" y="453567"/>
            <a:ext cx="341242" cy="341242"/>
            <a:chOff x="3334026" y="478902"/>
            <a:chExt cx="806174" cy="806174"/>
          </a:xfrm>
        </p:grpSpPr>
        <p:sp>
          <p:nvSpPr>
            <p:cNvPr id="36" name="矩形 35">
              <a:extLst>
                <a:ext uri="{FF2B5EF4-FFF2-40B4-BE49-F238E27FC236}">
                  <a16:creationId xmlns:a16="http://schemas.microsoft.com/office/drawing/2014/main" id="{C14C9019-8AED-434A-B16C-5F4C037BE407}"/>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7" name="加号 36">
              <a:extLst>
                <a:ext uri="{FF2B5EF4-FFF2-40B4-BE49-F238E27FC236}">
                  <a16:creationId xmlns:a16="http://schemas.microsoft.com/office/drawing/2014/main" id="{BA68741F-0C6B-4613-844F-B0FFC59C91AB}"/>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38" name="组合 37">
            <a:extLst>
              <a:ext uri="{FF2B5EF4-FFF2-40B4-BE49-F238E27FC236}">
                <a16:creationId xmlns:a16="http://schemas.microsoft.com/office/drawing/2014/main" id="{BCA9334E-52D1-4C40-A54C-59B24466AE2C}"/>
              </a:ext>
            </a:extLst>
          </p:cNvPr>
          <p:cNvGrpSpPr/>
          <p:nvPr/>
        </p:nvGrpSpPr>
        <p:grpSpPr>
          <a:xfrm>
            <a:off x="833179" y="453567"/>
            <a:ext cx="341242" cy="341242"/>
            <a:chOff x="3334026" y="478902"/>
            <a:chExt cx="806174" cy="806174"/>
          </a:xfrm>
        </p:grpSpPr>
        <p:sp>
          <p:nvSpPr>
            <p:cNvPr id="39" name="矩形 38">
              <a:extLst>
                <a:ext uri="{FF2B5EF4-FFF2-40B4-BE49-F238E27FC236}">
                  <a16:creationId xmlns:a16="http://schemas.microsoft.com/office/drawing/2014/main" id="{52BE277F-C682-48BB-B11C-5F825D51768A}"/>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7" name="加号 46">
              <a:extLst>
                <a:ext uri="{FF2B5EF4-FFF2-40B4-BE49-F238E27FC236}">
                  <a16:creationId xmlns:a16="http://schemas.microsoft.com/office/drawing/2014/main" id="{025C2819-D1AB-4355-9E4C-4BDA7CF15766}"/>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48" name="文本框 47">
            <a:extLst>
              <a:ext uri="{FF2B5EF4-FFF2-40B4-BE49-F238E27FC236}">
                <a16:creationId xmlns:a16="http://schemas.microsoft.com/office/drawing/2014/main" id="{E7A325D1-7B7E-4FC9-8CD4-538B953DFB87}"/>
              </a:ext>
            </a:extLst>
          </p:cNvPr>
          <p:cNvSpPr txBox="1"/>
          <p:nvPr/>
        </p:nvSpPr>
        <p:spPr>
          <a:xfrm>
            <a:off x="1248075" y="867131"/>
            <a:ext cx="5020320" cy="246221"/>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a:t>
            </a:r>
          </a:p>
        </p:txBody>
      </p:sp>
    </p:spTree>
    <p:extLst>
      <p:ext uri="{BB962C8B-B14F-4D97-AF65-F5344CB8AC3E}">
        <p14:creationId xmlns:p14="http://schemas.microsoft.com/office/powerpoint/2010/main" val="21171420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p:cTn id="12" dur="500" fill="hold"/>
                                        <p:tgtEl>
                                          <p:spTgt spid="45"/>
                                        </p:tgtEl>
                                        <p:attrNameLst>
                                          <p:attrName>ppt_w</p:attrName>
                                        </p:attrNameLst>
                                      </p:cBhvr>
                                      <p:tavLst>
                                        <p:tav tm="0">
                                          <p:val>
                                            <p:fltVal val="0"/>
                                          </p:val>
                                        </p:tav>
                                        <p:tav tm="100000">
                                          <p:val>
                                            <p:strVal val="#ppt_w"/>
                                          </p:val>
                                        </p:tav>
                                      </p:tavLst>
                                    </p:anim>
                                    <p:anim calcmode="lin" valueType="num">
                                      <p:cBhvr>
                                        <p:cTn id="13" dur="500" fill="hold"/>
                                        <p:tgtEl>
                                          <p:spTgt spid="45"/>
                                        </p:tgtEl>
                                        <p:attrNameLst>
                                          <p:attrName>ppt_h</p:attrName>
                                        </p:attrNameLst>
                                      </p:cBhvr>
                                      <p:tavLst>
                                        <p:tav tm="0">
                                          <p:val>
                                            <p:fltVal val="0"/>
                                          </p:val>
                                        </p:tav>
                                        <p:tav tm="100000">
                                          <p:val>
                                            <p:strVal val="#ppt_h"/>
                                          </p:val>
                                        </p:tav>
                                      </p:tavLst>
                                    </p:anim>
                                    <p:animEffect transition="in" filter="fade">
                                      <p:cBhvr>
                                        <p:cTn id="14" dur="500"/>
                                        <p:tgtEl>
                                          <p:spTgt spid="4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500" fill="hold"/>
                                        <p:tgtEl>
                                          <p:spTgt spid="44"/>
                                        </p:tgtEl>
                                        <p:attrNameLst>
                                          <p:attrName>ppt_w</p:attrName>
                                        </p:attrNameLst>
                                      </p:cBhvr>
                                      <p:tavLst>
                                        <p:tav tm="0">
                                          <p:val>
                                            <p:fltVal val="0"/>
                                          </p:val>
                                        </p:tav>
                                        <p:tav tm="100000">
                                          <p:val>
                                            <p:strVal val="#ppt_w"/>
                                          </p:val>
                                        </p:tav>
                                      </p:tavLst>
                                    </p:anim>
                                    <p:anim calcmode="lin" valueType="num">
                                      <p:cBhvr>
                                        <p:cTn id="18" dur="500" fill="hold"/>
                                        <p:tgtEl>
                                          <p:spTgt spid="44"/>
                                        </p:tgtEl>
                                        <p:attrNameLst>
                                          <p:attrName>ppt_h</p:attrName>
                                        </p:attrNameLst>
                                      </p:cBhvr>
                                      <p:tavLst>
                                        <p:tav tm="0">
                                          <p:val>
                                            <p:fltVal val="0"/>
                                          </p:val>
                                        </p:tav>
                                        <p:tav tm="100000">
                                          <p:val>
                                            <p:strVal val="#ppt_h"/>
                                          </p:val>
                                        </p:tav>
                                      </p:tavLst>
                                    </p:anim>
                                    <p:animEffect transition="in" filter="fade">
                                      <p:cBhvr>
                                        <p:cTn id="19" dur="500"/>
                                        <p:tgtEl>
                                          <p:spTgt spid="4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p:cTn id="22" dur="500" fill="hold"/>
                                        <p:tgtEl>
                                          <p:spTgt spid="46"/>
                                        </p:tgtEl>
                                        <p:attrNameLst>
                                          <p:attrName>ppt_w</p:attrName>
                                        </p:attrNameLst>
                                      </p:cBhvr>
                                      <p:tavLst>
                                        <p:tav tm="0">
                                          <p:val>
                                            <p:fltVal val="0"/>
                                          </p:val>
                                        </p:tav>
                                        <p:tav tm="100000">
                                          <p:val>
                                            <p:strVal val="#ppt_w"/>
                                          </p:val>
                                        </p:tav>
                                      </p:tavLst>
                                    </p:anim>
                                    <p:anim calcmode="lin" valueType="num">
                                      <p:cBhvr>
                                        <p:cTn id="23" dur="500" fill="hold"/>
                                        <p:tgtEl>
                                          <p:spTgt spid="46"/>
                                        </p:tgtEl>
                                        <p:attrNameLst>
                                          <p:attrName>ppt_h</p:attrName>
                                        </p:attrNameLst>
                                      </p:cBhvr>
                                      <p:tavLst>
                                        <p:tav tm="0">
                                          <p:val>
                                            <p:fltVal val="0"/>
                                          </p:val>
                                        </p:tav>
                                        <p:tav tm="100000">
                                          <p:val>
                                            <p:strVal val="#ppt_h"/>
                                          </p:val>
                                        </p:tav>
                                      </p:tavLst>
                                    </p:anim>
                                    <p:animEffect transition="in" filter="fade">
                                      <p:cBhvr>
                                        <p:cTn id="24" dur="500"/>
                                        <p:tgtEl>
                                          <p:spTgt spid="4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p:cTn id="32" dur="500" fill="hold"/>
                                        <p:tgtEl>
                                          <p:spTgt spid="40"/>
                                        </p:tgtEl>
                                        <p:attrNameLst>
                                          <p:attrName>ppt_w</p:attrName>
                                        </p:attrNameLst>
                                      </p:cBhvr>
                                      <p:tavLst>
                                        <p:tav tm="0">
                                          <p:val>
                                            <p:fltVal val="0"/>
                                          </p:val>
                                        </p:tav>
                                        <p:tav tm="100000">
                                          <p:val>
                                            <p:strVal val="#ppt_w"/>
                                          </p:val>
                                        </p:tav>
                                      </p:tavLst>
                                    </p:anim>
                                    <p:anim calcmode="lin" valueType="num">
                                      <p:cBhvr>
                                        <p:cTn id="33" dur="500" fill="hold"/>
                                        <p:tgtEl>
                                          <p:spTgt spid="40"/>
                                        </p:tgtEl>
                                        <p:attrNameLst>
                                          <p:attrName>ppt_h</p:attrName>
                                        </p:attrNameLst>
                                      </p:cBhvr>
                                      <p:tavLst>
                                        <p:tav tm="0">
                                          <p:val>
                                            <p:fltVal val="0"/>
                                          </p:val>
                                        </p:tav>
                                        <p:tav tm="100000">
                                          <p:val>
                                            <p:strVal val="#ppt_h"/>
                                          </p:val>
                                        </p:tav>
                                      </p:tavLst>
                                    </p:anim>
                                    <p:animEffect transition="in" filter="fade">
                                      <p:cBhvr>
                                        <p:cTn id="34" dur="500"/>
                                        <p:tgtEl>
                                          <p:spTgt spid="4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p:cTn id="42" dur="500" fill="hold"/>
                                        <p:tgtEl>
                                          <p:spTgt spid="42"/>
                                        </p:tgtEl>
                                        <p:attrNameLst>
                                          <p:attrName>ppt_w</p:attrName>
                                        </p:attrNameLst>
                                      </p:cBhvr>
                                      <p:tavLst>
                                        <p:tav tm="0">
                                          <p:val>
                                            <p:fltVal val="0"/>
                                          </p:val>
                                        </p:tav>
                                        <p:tav tm="100000">
                                          <p:val>
                                            <p:strVal val="#ppt_w"/>
                                          </p:val>
                                        </p:tav>
                                      </p:tavLst>
                                    </p:anim>
                                    <p:anim calcmode="lin" valueType="num">
                                      <p:cBhvr>
                                        <p:cTn id="43" dur="500" fill="hold"/>
                                        <p:tgtEl>
                                          <p:spTgt spid="42"/>
                                        </p:tgtEl>
                                        <p:attrNameLst>
                                          <p:attrName>ppt_h</p:attrName>
                                        </p:attrNameLst>
                                      </p:cBhvr>
                                      <p:tavLst>
                                        <p:tav tm="0">
                                          <p:val>
                                            <p:fltVal val="0"/>
                                          </p:val>
                                        </p:tav>
                                        <p:tav tm="100000">
                                          <p:val>
                                            <p:strVal val="#ppt_h"/>
                                          </p:val>
                                        </p:tav>
                                      </p:tavLst>
                                    </p:anim>
                                    <p:animEffect transition="in" filter="fade">
                                      <p:cBhvr>
                                        <p:cTn id="44" dur="500"/>
                                        <p:tgtEl>
                                          <p:spTgt spid="4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ppt_w</p:attrName>
                                        </p:attrNameLst>
                                      </p:cBhvr>
                                      <p:tavLst>
                                        <p:tav tm="0">
                                          <p:val>
                                            <p:fltVal val="0"/>
                                          </p:val>
                                        </p:tav>
                                        <p:tav tm="100000">
                                          <p:val>
                                            <p:strVal val="#ppt_w"/>
                                          </p:val>
                                        </p:tav>
                                      </p:tavLst>
                                    </p:anim>
                                    <p:anim calcmode="lin" valueType="num">
                                      <p:cBhvr>
                                        <p:cTn id="48" dur="500" fill="hold"/>
                                        <p:tgtEl>
                                          <p:spTgt spid="20"/>
                                        </p:tgtEl>
                                        <p:attrNameLst>
                                          <p:attrName>ppt_h</p:attrName>
                                        </p:attrNameLst>
                                      </p:cBhvr>
                                      <p:tavLst>
                                        <p:tav tm="0">
                                          <p:val>
                                            <p:fltVal val="0"/>
                                          </p:val>
                                        </p:tav>
                                        <p:tav tm="100000">
                                          <p:val>
                                            <p:strVal val="#ppt_h"/>
                                          </p:val>
                                        </p:tav>
                                      </p:tavLst>
                                    </p:anim>
                                    <p:animEffect transition="in" filter="fade">
                                      <p:cBhvr>
                                        <p:cTn id="49" dur="500"/>
                                        <p:tgtEl>
                                          <p:spTgt spid="2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fltVal val="0"/>
                                          </p:val>
                                        </p:tav>
                                        <p:tav tm="100000">
                                          <p:val>
                                            <p:strVal val="#ppt_w"/>
                                          </p:val>
                                        </p:tav>
                                      </p:tavLst>
                                    </p:anim>
                                    <p:anim calcmode="lin" valueType="num">
                                      <p:cBhvr>
                                        <p:cTn id="58" dur="500" fill="hold"/>
                                        <p:tgtEl>
                                          <p:spTgt spid="23"/>
                                        </p:tgtEl>
                                        <p:attrNameLst>
                                          <p:attrName>ppt_h</p:attrName>
                                        </p:attrNameLst>
                                      </p:cBhvr>
                                      <p:tavLst>
                                        <p:tav tm="0">
                                          <p:val>
                                            <p:fltVal val="0"/>
                                          </p:val>
                                        </p:tav>
                                        <p:tav tm="100000">
                                          <p:val>
                                            <p:strVal val="#ppt_h"/>
                                          </p:val>
                                        </p:tav>
                                      </p:tavLst>
                                    </p:anim>
                                    <p:animEffect transition="in" filter="fade">
                                      <p:cBhvr>
                                        <p:cTn id="59" dur="500"/>
                                        <p:tgtEl>
                                          <p:spTgt spid="23"/>
                                        </p:tgtEl>
                                      </p:cBhvr>
                                    </p:animEffect>
                                  </p:childTnLst>
                                </p:cTn>
                              </p:par>
                              <p:par>
                                <p:cTn id="60" presetID="53" presetClass="entr" presetSubtype="16" fill="hold" nodeType="with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p:cTn id="62" dur="500" fill="hold"/>
                                        <p:tgtEl>
                                          <p:spTgt spid="7"/>
                                        </p:tgtEl>
                                        <p:attrNameLst>
                                          <p:attrName>ppt_w</p:attrName>
                                        </p:attrNameLst>
                                      </p:cBhvr>
                                      <p:tavLst>
                                        <p:tav tm="0">
                                          <p:val>
                                            <p:fltVal val="0"/>
                                          </p:val>
                                        </p:tav>
                                        <p:tav tm="100000">
                                          <p:val>
                                            <p:strVal val="#ppt_w"/>
                                          </p:val>
                                        </p:tav>
                                      </p:tavLst>
                                    </p:anim>
                                    <p:anim calcmode="lin" valueType="num">
                                      <p:cBhvr>
                                        <p:cTn id="63" dur="500" fill="hold"/>
                                        <p:tgtEl>
                                          <p:spTgt spid="7"/>
                                        </p:tgtEl>
                                        <p:attrNameLst>
                                          <p:attrName>ppt_h</p:attrName>
                                        </p:attrNameLst>
                                      </p:cBhvr>
                                      <p:tavLst>
                                        <p:tav tm="0">
                                          <p:val>
                                            <p:fltVal val="0"/>
                                          </p:val>
                                        </p:tav>
                                        <p:tav tm="100000">
                                          <p:val>
                                            <p:strVal val="#ppt_h"/>
                                          </p:val>
                                        </p:tav>
                                      </p:tavLst>
                                    </p:anim>
                                    <p:animEffect transition="in" filter="fade">
                                      <p:cBhvr>
                                        <p:cTn id="6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0" grpId="0" animBg="1"/>
      <p:bldP spid="10" grpId="0" animBg="1"/>
      <p:bldP spid="43" grpId="0" animBg="1"/>
      <p:bldP spid="45" grpId="0" animBg="1"/>
      <p:bldP spid="44" grpId="0" animBg="1"/>
      <p:bldP spid="46" grpId="0" animBg="1"/>
      <p:bldP spid="25" grpId="0"/>
      <p:bldP spid="40" grpId="0"/>
      <p:bldP spid="41" grpId="0"/>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任意多边形 38"/>
          <p:cNvSpPr/>
          <p:nvPr/>
        </p:nvSpPr>
        <p:spPr>
          <a:xfrm>
            <a:off x="6278567" y="1695546"/>
            <a:ext cx="1157287" cy="3131967"/>
          </a:xfrm>
          <a:custGeom>
            <a:avLst/>
            <a:gdLst>
              <a:gd name="connsiteX0" fmla="*/ 0 w 1157184"/>
              <a:gd name="connsiteY0" fmla="*/ 0 h 3131897"/>
              <a:gd name="connsiteX1" fmla="*/ 1157184 w 1157184"/>
              <a:gd name="connsiteY1" fmla="*/ 0 h 3131897"/>
              <a:gd name="connsiteX2" fmla="*/ 1157184 w 1157184"/>
              <a:gd name="connsiteY2" fmla="*/ 2718296 h 3131897"/>
              <a:gd name="connsiteX3" fmla="*/ 578592 w 1157184"/>
              <a:gd name="connsiteY3" fmla="*/ 3131897 h 3131897"/>
              <a:gd name="connsiteX4" fmla="*/ 0 w 1157184"/>
              <a:gd name="connsiteY4" fmla="*/ 2718296 h 313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184" h="3131897">
                <a:moveTo>
                  <a:pt x="0" y="0"/>
                </a:moveTo>
                <a:lnTo>
                  <a:pt x="1157184" y="0"/>
                </a:lnTo>
                <a:lnTo>
                  <a:pt x="1157184" y="2718296"/>
                </a:lnTo>
                <a:lnTo>
                  <a:pt x="578592" y="3131897"/>
                </a:lnTo>
                <a:lnTo>
                  <a:pt x="0" y="2718296"/>
                </a:lnTo>
                <a:close/>
              </a:path>
            </a:pathLst>
          </a:custGeom>
          <a:solidFill>
            <a:schemeClr val="bg1">
              <a:lumMod val="95000"/>
            </a:schemeClr>
          </a:solidFill>
          <a:ln w="25400" cap="flat" cmpd="sng" algn="ctr">
            <a:noFill/>
            <a:prstDash val="solid"/>
          </a:ln>
          <a:effectLst/>
        </p:spPr>
        <p:txBody>
          <a:bodyPr lIns="0" tIns="107981" rIns="0" bIns="0"/>
          <a:lstStyle/>
          <a:p>
            <a:pPr algn="ctr">
              <a:defRPr/>
            </a:pPr>
            <a:r>
              <a:rPr lang="en-US" altLang="zh-CN" sz="4836" b="1" kern="0" dirty="0">
                <a:ln w="18415" cmpd="sng">
                  <a:noFill/>
                  <a:prstDash val="solid"/>
                </a:ln>
                <a:solidFill>
                  <a:schemeClr val="accent1">
                    <a:lumMod val="75000"/>
                  </a:schemeClr>
                </a:solidFill>
                <a:effectLst>
                  <a:outerShdw dist="50800" dir="5400000" algn="t" rotWithShape="0">
                    <a:sysClr val="window" lastClr="FFFFFF"/>
                  </a:outerShdw>
                </a:effectLst>
                <a:latin typeface="Source Han Serif SC" panose="02020400000000000000" pitchFamily="18" charset="-122"/>
                <a:ea typeface="Source Han Serif SC" panose="02020400000000000000" pitchFamily="18" charset="-122"/>
                <a:cs typeface="Times New Roman" pitchFamily="18" charset="0"/>
                <a:sym typeface="Source Han Serif SC" panose="02020400000000000000" pitchFamily="18" charset="-122"/>
              </a:rPr>
              <a:t>C</a:t>
            </a:r>
            <a:endParaRPr lang="zh-CN" altLang="en-US" sz="4836" b="1" kern="0" dirty="0">
              <a:ln w="18415" cmpd="sng">
                <a:noFill/>
                <a:prstDash val="solid"/>
              </a:ln>
              <a:solidFill>
                <a:schemeClr val="accent1">
                  <a:lumMod val="75000"/>
                </a:schemeClr>
              </a:solidFill>
              <a:effectLst>
                <a:outerShdw dist="50800" dir="5400000" algn="t" rotWithShape="0">
                  <a:sysClr val="window" lastClr="FFFFFF"/>
                </a:outerShdw>
              </a:effectLst>
              <a:latin typeface="Source Han Serif SC" panose="02020400000000000000" pitchFamily="18" charset="-122"/>
              <a:ea typeface="Source Han Serif SC" panose="02020400000000000000" pitchFamily="18" charset="-122"/>
              <a:cs typeface="Times New Roman" pitchFamily="18" charset="0"/>
              <a:sym typeface="Source Han Serif SC" panose="02020400000000000000" pitchFamily="18" charset="-122"/>
            </a:endParaRPr>
          </a:p>
        </p:txBody>
      </p:sp>
      <p:sp>
        <p:nvSpPr>
          <p:cNvPr id="45" name="任意多边形 44"/>
          <p:cNvSpPr/>
          <p:nvPr/>
        </p:nvSpPr>
        <p:spPr>
          <a:xfrm>
            <a:off x="7523166" y="2992464"/>
            <a:ext cx="1157287" cy="3131965"/>
          </a:xfrm>
          <a:custGeom>
            <a:avLst/>
            <a:gdLst>
              <a:gd name="connsiteX0" fmla="*/ 0 w 1157184"/>
              <a:gd name="connsiteY0" fmla="*/ 0 h 3131898"/>
              <a:gd name="connsiteX1" fmla="*/ 1157184 w 1157184"/>
              <a:gd name="connsiteY1" fmla="*/ 0 h 3131898"/>
              <a:gd name="connsiteX2" fmla="*/ 1157184 w 1157184"/>
              <a:gd name="connsiteY2" fmla="*/ 2718297 h 3131898"/>
              <a:gd name="connsiteX3" fmla="*/ 578592 w 1157184"/>
              <a:gd name="connsiteY3" fmla="*/ 3131898 h 3131898"/>
              <a:gd name="connsiteX4" fmla="*/ 0 w 1157184"/>
              <a:gd name="connsiteY4" fmla="*/ 2718297 h 3131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184" h="3131898">
                <a:moveTo>
                  <a:pt x="0" y="0"/>
                </a:moveTo>
                <a:lnTo>
                  <a:pt x="1157184" y="0"/>
                </a:lnTo>
                <a:lnTo>
                  <a:pt x="1157184" y="2718297"/>
                </a:lnTo>
                <a:lnTo>
                  <a:pt x="578592" y="3131898"/>
                </a:lnTo>
                <a:lnTo>
                  <a:pt x="0" y="2718297"/>
                </a:lnTo>
                <a:close/>
              </a:path>
            </a:pathLst>
          </a:custGeom>
          <a:solidFill>
            <a:schemeClr val="bg1">
              <a:lumMod val="95000"/>
            </a:schemeClr>
          </a:solidFill>
          <a:ln w="25400" cap="flat" cmpd="sng" algn="ctr">
            <a:noFill/>
            <a:prstDash val="solid"/>
          </a:ln>
          <a:effectLst/>
        </p:spPr>
        <p:txBody>
          <a:bodyPr lIns="0" tIns="107981" rIns="0" bIns="0"/>
          <a:lstStyle/>
          <a:p>
            <a:pPr algn="ctr">
              <a:defRPr/>
            </a:pPr>
            <a:r>
              <a:rPr lang="en-US" altLang="zh-CN" sz="4836" b="1" kern="0" dirty="0">
                <a:ln w="18415" cmpd="sng">
                  <a:noFill/>
                  <a:prstDash val="solid"/>
                </a:ln>
                <a:solidFill>
                  <a:schemeClr val="accent2"/>
                </a:solidFill>
                <a:effectLst>
                  <a:outerShdw dist="50800" dir="5400000" algn="t" rotWithShape="0">
                    <a:sysClr val="window" lastClr="FFFFFF"/>
                  </a:outerShdw>
                </a:effectLst>
                <a:latin typeface="Source Han Serif SC" panose="02020400000000000000" pitchFamily="18" charset="-122"/>
                <a:ea typeface="Source Han Serif SC" panose="02020400000000000000" pitchFamily="18" charset="-122"/>
                <a:cs typeface="Times New Roman" pitchFamily="18" charset="0"/>
                <a:sym typeface="Source Han Serif SC" panose="02020400000000000000" pitchFamily="18" charset="-122"/>
              </a:rPr>
              <a:t>D</a:t>
            </a:r>
            <a:endParaRPr lang="zh-CN" altLang="en-US" sz="4836" b="1" kern="0" dirty="0">
              <a:ln w="18415" cmpd="sng">
                <a:noFill/>
                <a:prstDash val="solid"/>
              </a:ln>
              <a:solidFill>
                <a:schemeClr val="accent2"/>
              </a:solidFill>
              <a:effectLst>
                <a:outerShdw dist="50800" dir="5400000" algn="t" rotWithShape="0">
                  <a:sysClr val="window" lastClr="FFFFFF"/>
                </a:outerShdw>
              </a:effectLst>
              <a:latin typeface="Source Han Serif SC" panose="02020400000000000000" pitchFamily="18" charset="-122"/>
              <a:ea typeface="Source Han Serif SC" panose="02020400000000000000" pitchFamily="18" charset="-122"/>
              <a:cs typeface="Times New Roman" pitchFamily="18" charset="0"/>
              <a:sym typeface="Source Han Serif SC" panose="02020400000000000000" pitchFamily="18" charset="-122"/>
            </a:endParaRPr>
          </a:p>
        </p:txBody>
      </p:sp>
      <p:sp>
        <p:nvSpPr>
          <p:cNvPr id="37" name="任意多边形 36"/>
          <p:cNvSpPr/>
          <p:nvPr/>
        </p:nvSpPr>
        <p:spPr>
          <a:xfrm>
            <a:off x="5033967" y="2992464"/>
            <a:ext cx="1157287" cy="3131965"/>
          </a:xfrm>
          <a:custGeom>
            <a:avLst/>
            <a:gdLst>
              <a:gd name="connsiteX0" fmla="*/ 0 w 1157185"/>
              <a:gd name="connsiteY0" fmla="*/ 0 h 3131897"/>
              <a:gd name="connsiteX1" fmla="*/ 1157185 w 1157185"/>
              <a:gd name="connsiteY1" fmla="*/ 0 h 3131897"/>
              <a:gd name="connsiteX2" fmla="*/ 1157185 w 1157185"/>
              <a:gd name="connsiteY2" fmla="*/ 2718296 h 3131897"/>
              <a:gd name="connsiteX3" fmla="*/ 578593 w 1157185"/>
              <a:gd name="connsiteY3" fmla="*/ 3131897 h 3131897"/>
              <a:gd name="connsiteX4" fmla="*/ 0 w 1157185"/>
              <a:gd name="connsiteY4" fmla="*/ 2718296 h 313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185" h="3131897">
                <a:moveTo>
                  <a:pt x="0" y="0"/>
                </a:moveTo>
                <a:lnTo>
                  <a:pt x="1157185" y="0"/>
                </a:lnTo>
                <a:lnTo>
                  <a:pt x="1157185" y="2718296"/>
                </a:lnTo>
                <a:lnTo>
                  <a:pt x="578593" y="3131897"/>
                </a:lnTo>
                <a:lnTo>
                  <a:pt x="0" y="2718296"/>
                </a:lnTo>
                <a:close/>
              </a:path>
            </a:pathLst>
          </a:custGeom>
          <a:solidFill>
            <a:schemeClr val="bg1">
              <a:lumMod val="95000"/>
            </a:schemeClr>
          </a:solidFill>
          <a:ln w="25400" cap="flat" cmpd="sng" algn="ctr">
            <a:noFill/>
            <a:prstDash val="solid"/>
          </a:ln>
          <a:effectLst/>
        </p:spPr>
        <p:txBody>
          <a:bodyPr lIns="0" tIns="107981" rIns="0" bIns="0"/>
          <a:lstStyle/>
          <a:p>
            <a:pPr algn="ctr">
              <a:defRPr/>
            </a:pPr>
            <a:r>
              <a:rPr lang="en-US" altLang="zh-CN" sz="4836" b="1" kern="0" dirty="0">
                <a:ln w="18415" cmpd="sng">
                  <a:noFill/>
                  <a:prstDash val="solid"/>
                </a:ln>
                <a:solidFill>
                  <a:schemeClr val="accent2"/>
                </a:solidFill>
                <a:effectLst>
                  <a:outerShdw dist="50800" dir="5400000" algn="t" rotWithShape="0">
                    <a:sysClr val="window" lastClr="FFFFFF"/>
                  </a:outerShdw>
                </a:effectLst>
                <a:latin typeface="Source Han Serif SC" panose="02020400000000000000" pitchFamily="18" charset="-122"/>
                <a:ea typeface="Source Han Serif SC" panose="02020400000000000000" pitchFamily="18" charset="-122"/>
                <a:cs typeface="Times New Roman" pitchFamily="18" charset="0"/>
                <a:sym typeface="Source Han Serif SC" panose="02020400000000000000" pitchFamily="18" charset="-122"/>
              </a:rPr>
              <a:t>B</a:t>
            </a:r>
            <a:endParaRPr lang="zh-CN" altLang="en-US" sz="4836" b="1" kern="0" dirty="0">
              <a:ln w="18415" cmpd="sng">
                <a:noFill/>
                <a:prstDash val="solid"/>
              </a:ln>
              <a:solidFill>
                <a:schemeClr val="accent2"/>
              </a:solidFill>
              <a:effectLst>
                <a:outerShdw dist="50800" dir="5400000" algn="t" rotWithShape="0">
                  <a:sysClr val="window" lastClr="FFFFFF"/>
                </a:outerShdw>
              </a:effectLst>
              <a:latin typeface="Source Han Serif SC" panose="02020400000000000000" pitchFamily="18" charset="-122"/>
              <a:ea typeface="Source Han Serif SC" panose="02020400000000000000" pitchFamily="18" charset="-122"/>
              <a:cs typeface="Times New Roman" pitchFamily="18" charset="0"/>
              <a:sym typeface="Source Han Serif SC" panose="02020400000000000000" pitchFamily="18" charset="-122"/>
            </a:endParaRPr>
          </a:p>
        </p:txBody>
      </p:sp>
      <p:sp>
        <p:nvSpPr>
          <p:cNvPr id="22" name="任意多边形 21"/>
          <p:cNvSpPr/>
          <p:nvPr/>
        </p:nvSpPr>
        <p:spPr>
          <a:xfrm>
            <a:off x="3790951" y="1695546"/>
            <a:ext cx="1157288" cy="3131967"/>
          </a:xfrm>
          <a:custGeom>
            <a:avLst/>
            <a:gdLst>
              <a:gd name="connsiteX0" fmla="*/ 0 w 1157184"/>
              <a:gd name="connsiteY0" fmla="*/ 0 h 3131898"/>
              <a:gd name="connsiteX1" fmla="*/ 1157184 w 1157184"/>
              <a:gd name="connsiteY1" fmla="*/ 0 h 3131898"/>
              <a:gd name="connsiteX2" fmla="*/ 1157184 w 1157184"/>
              <a:gd name="connsiteY2" fmla="*/ 2718297 h 3131898"/>
              <a:gd name="connsiteX3" fmla="*/ 578592 w 1157184"/>
              <a:gd name="connsiteY3" fmla="*/ 3131898 h 3131898"/>
              <a:gd name="connsiteX4" fmla="*/ 0 w 1157184"/>
              <a:gd name="connsiteY4" fmla="*/ 2718297 h 3131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184" h="3131898">
                <a:moveTo>
                  <a:pt x="0" y="0"/>
                </a:moveTo>
                <a:lnTo>
                  <a:pt x="1157184" y="0"/>
                </a:lnTo>
                <a:lnTo>
                  <a:pt x="1157184" y="2718297"/>
                </a:lnTo>
                <a:lnTo>
                  <a:pt x="578592" y="3131898"/>
                </a:lnTo>
                <a:lnTo>
                  <a:pt x="0" y="2718297"/>
                </a:lnTo>
                <a:close/>
              </a:path>
            </a:pathLst>
          </a:custGeom>
          <a:solidFill>
            <a:schemeClr val="bg1">
              <a:lumMod val="95000"/>
            </a:schemeClr>
          </a:solidFill>
          <a:ln w="25400" cap="flat" cmpd="sng" algn="ctr">
            <a:noFill/>
            <a:prstDash val="solid"/>
          </a:ln>
          <a:effectLst/>
        </p:spPr>
        <p:txBody>
          <a:bodyPr lIns="0" tIns="107981" rIns="0" bIns="0"/>
          <a:lstStyle/>
          <a:p>
            <a:pPr algn="ctr">
              <a:defRPr/>
            </a:pPr>
            <a:r>
              <a:rPr lang="en-US" altLang="zh-CN" sz="4836" b="1" kern="0" dirty="0">
                <a:ln w="18415" cmpd="sng">
                  <a:noFill/>
                  <a:prstDash val="solid"/>
                </a:ln>
                <a:solidFill>
                  <a:schemeClr val="accent1">
                    <a:lumMod val="75000"/>
                  </a:schemeClr>
                </a:solidFill>
                <a:effectLst>
                  <a:outerShdw dist="50800" dir="5400000" algn="t" rotWithShape="0">
                    <a:sysClr val="window" lastClr="FFFFFF"/>
                  </a:outerShdw>
                </a:effectLst>
                <a:latin typeface="Source Han Serif SC" panose="02020400000000000000" pitchFamily="18" charset="-122"/>
                <a:ea typeface="Source Han Serif SC" panose="02020400000000000000" pitchFamily="18" charset="-122"/>
                <a:cs typeface="Times New Roman" pitchFamily="18" charset="0"/>
                <a:sym typeface="Source Han Serif SC" panose="02020400000000000000" pitchFamily="18" charset="-122"/>
              </a:rPr>
              <a:t>A</a:t>
            </a:r>
            <a:endParaRPr lang="zh-CN" altLang="en-US" sz="4836" b="1" kern="0" dirty="0">
              <a:ln w="18415" cmpd="sng">
                <a:noFill/>
                <a:prstDash val="solid"/>
              </a:ln>
              <a:solidFill>
                <a:schemeClr val="accent1">
                  <a:lumMod val="75000"/>
                </a:schemeClr>
              </a:solidFill>
              <a:effectLst>
                <a:outerShdw dist="50800" dir="5400000" algn="t" rotWithShape="0">
                  <a:sysClr val="window" lastClr="FFFFFF"/>
                </a:outerShdw>
              </a:effectLst>
              <a:latin typeface="Source Han Serif SC" panose="02020400000000000000" pitchFamily="18" charset="-122"/>
              <a:ea typeface="Source Han Serif SC" panose="02020400000000000000" pitchFamily="18" charset="-122"/>
              <a:cs typeface="Times New Roman" pitchFamily="18" charset="0"/>
              <a:sym typeface="Source Han Serif SC" panose="02020400000000000000" pitchFamily="18" charset="-122"/>
            </a:endParaRPr>
          </a:p>
        </p:txBody>
      </p:sp>
      <p:pic>
        <p:nvPicPr>
          <p:cNvPr id="33" name="Picture 3"/>
          <p:cNvPicPr>
            <a:picLocks noChangeAspect="1" noChangeArrowheads="1"/>
          </p:cNvPicPr>
          <p:nvPr/>
        </p:nvPicPr>
        <p:blipFill rotWithShape="1">
          <a:blip r:embed="rId3"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flipV="1">
            <a:off x="3519479" y="2946538"/>
            <a:ext cx="6600760" cy="4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
          <p:cNvPicPr>
            <a:picLocks noChangeAspect="1" noChangeArrowheads="1"/>
          </p:cNvPicPr>
          <p:nvPr/>
        </p:nvPicPr>
        <p:blipFill rotWithShape="1">
          <a:blip r:embed="rId3"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bwMode="auto">
          <a:xfrm flipV="1">
            <a:off x="2279576" y="1650046"/>
            <a:ext cx="6600760" cy="4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任意多边形 52"/>
          <p:cNvSpPr/>
          <p:nvPr/>
        </p:nvSpPr>
        <p:spPr>
          <a:xfrm>
            <a:off x="3790951" y="2487666"/>
            <a:ext cx="1157288" cy="2069985"/>
          </a:xfrm>
          <a:custGeom>
            <a:avLst/>
            <a:gdLst>
              <a:gd name="connsiteX0" fmla="*/ 0 w 1157185"/>
              <a:gd name="connsiteY0" fmla="*/ 0 h 2070751"/>
              <a:gd name="connsiteX1" fmla="*/ 578592 w 1157185"/>
              <a:gd name="connsiteY1" fmla="*/ 347931 h 2070751"/>
              <a:gd name="connsiteX2" fmla="*/ 1157185 w 1157185"/>
              <a:gd name="connsiteY2" fmla="*/ 0 h 2070751"/>
              <a:gd name="connsiteX3" fmla="*/ 1157185 w 1157185"/>
              <a:gd name="connsiteY3" fmla="*/ 1722820 h 2070751"/>
              <a:gd name="connsiteX4" fmla="*/ 578592 w 1157185"/>
              <a:gd name="connsiteY4" fmla="*/ 2070751 h 2070751"/>
              <a:gd name="connsiteX5" fmla="*/ 0 w 1157185"/>
              <a:gd name="connsiteY5" fmla="*/ 1722820 h 207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185" h="2070751">
                <a:moveTo>
                  <a:pt x="0" y="0"/>
                </a:moveTo>
                <a:lnTo>
                  <a:pt x="578592" y="347931"/>
                </a:lnTo>
                <a:lnTo>
                  <a:pt x="1157185" y="0"/>
                </a:lnTo>
                <a:lnTo>
                  <a:pt x="1157185" y="1722820"/>
                </a:lnTo>
                <a:lnTo>
                  <a:pt x="578592" y="2070751"/>
                </a:lnTo>
                <a:lnTo>
                  <a:pt x="0" y="1722820"/>
                </a:lnTo>
                <a:close/>
              </a:path>
            </a:pathLst>
          </a:custGeom>
          <a:solidFill>
            <a:schemeClr val="accent1"/>
          </a:solidFill>
          <a:ln w="12700" cap="flat" cmpd="sng" algn="ctr">
            <a:noFill/>
            <a:prstDash val="solid"/>
          </a:ln>
          <a:effectLst/>
        </p:spPr>
        <p:txBody>
          <a:bodyPr lIns="91423" tIns="0" rIns="91423" bIns="0" anchor="ctr"/>
          <a:lstStyle/>
          <a:p>
            <a:pPr algn="ctr">
              <a:lnSpc>
                <a:spcPct val="130000"/>
              </a:lnSpc>
              <a:defRPr/>
            </a:pPr>
            <a:r>
              <a:rPr lang="zh-CN" altLang="en-US" sz="1423" kern="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点击此处输入文本内容</a:t>
            </a:r>
          </a:p>
        </p:txBody>
      </p:sp>
      <p:sp>
        <p:nvSpPr>
          <p:cNvPr id="54" name="任意多边形 53"/>
          <p:cNvSpPr/>
          <p:nvPr/>
        </p:nvSpPr>
        <p:spPr>
          <a:xfrm>
            <a:off x="5033967" y="3784582"/>
            <a:ext cx="1157287" cy="2069985"/>
          </a:xfrm>
          <a:custGeom>
            <a:avLst/>
            <a:gdLst>
              <a:gd name="connsiteX0" fmla="*/ 0 w 1157185"/>
              <a:gd name="connsiteY0" fmla="*/ 0 h 2070751"/>
              <a:gd name="connsiteX1" fmla="*/ 578592 w 1157185"/>
              <a:gd name="connsiteY1" fmla="*/ 347931 h 2070751"/>
              <a:gd name="connsiteX2" fmla="*/ 1157185 w 1157185"/>
              <a:gd name="connsiteY2" fmla="*/ 0 h 2070751"/>
              <a:gd name="connsiteX3" fmla="*/ 1157185 w 1157185"/>
              <a:gd name="connsiteY3" fmla="*/ 1722820 h 2070751"/>
              <a:gd name="connsiteX4" fmla="*/ 578592 w 1157185"/>
              <a:gd name="connsiteY4" fmla="*/ 2070751 h 2070751"/>
              <a:gd name="connsiteX5" fmla="*/ 0 w 1157185"/>
              <a:gd name="connsiteY5" fmla="*/ 1722820 h 207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185" h="2070751">
                <a:moveTo>
                  <a:pt x="0" y="0"/>
                </a:moveTo>
                <a:lnTo>
                  <a:pt x="578592" y="347931"/>
                </a:lnTo>
                <a:lnTo>
                  <a:pt x="1157185" y="0"/>
                </a:lnTo>
                <a:lnTo>
                  <a:pt x="1157185" y="1722820"/>
                </a:lnTo>
                <a:lnTo>
                  <a:pt x="578592" y="2070751"/>
                </a:lnTo>
                <a:lnTo>
                  <a:pt x="0" y="1722820"/>
                </a:lnTo>
                <a:close/>
              </a:path>
            </a:pathLst>
          </a:custGeom>
          <a:solidFill>
            <a:schemeClr val="accent2"/>
          </a:solidFill>
          <a:ln w="12700" cap="flat" cmpd="sng" algn="ctr">
            <a:noFill/>
            <a:prstDash val="solid"/>
          </a:ln>
          <a:effectLst/>
        </p:spPr>
        <p:txBody>
          <a:bodyPr lIns="91423" tIns="0" rIns="91423" bIns="0" anchor="ctr"/>
          <a:lstStyle/>
          <a:p>
            <a:pPr algn="ctr">
              <a:lnSpc>
                <a:spcPct val="130000"/>
              </a:lnSpc>
              <a:defRPr/>
            </a:pPr>
            <a:r>
              <a:rPr lang="zh-CN" altLang="en-US" sz="1423" kern="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点击此处输入文本内容</a:t>
            </a:r>
          </a:p>
        </p:txBody>
      </p:sp>
      <p:sp>
        <p:nvSpPr>
          <p:cNvPr id="55" name="任意多边形 54"/>
          <p:cNvSpPr/>
          <p:nvPr/>
        </p:nvSpPr>
        <p:spPr>
          <a:xfrm>
            <a:off x="6278567" y="2487666"/>
            <a:ext cx="1157287" cy="2069985"/>
          </a:xfrm>
          <a:custGeom>
            <a:avLst/>
            <a:gdLst>
              <a:gd name="connsiteX0" fmla="*/ 0 w 1157185"/>
              <a:gd name="connsiteY0" fmla="*/ 0 h 2070751"/>
              <a:gd name="connsiteX1" fmla="*/ 578592 w 1157185"/>
              <a:gd name="connsiteY1" fmla="*/ 347931 h 2070751"/>
              <a:gd name="connsiteX2" fmla="*/ 1157185 w 1157185"/>
              <a:gd name="connsiteY2" fmla="*/ 0 h 2070751"/>
              <a:gd name="connsiteX3" fmla="*/ 1157185 w 1157185"/>
              <a:gd name="connsiteY3" fmla="*/ 1722820 h 2070751"/>
              <a:gd name="connsiteX4" fmla="*/ 578592 w 1157185"/>
              <a:gd name="connsiteY4" fmla="*/ 2070751 h 2070751"/>
              <a:gd name="connsiteX5" fmla="*/ 0 w 1157185"/>
              <a:gd name="connsiteY5" fmla="*/ 1722820 h 207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185" h="2070751">
                <a:moveTo>
                  <a:pt x="0" y="0"/>
                </a:moveTo>
                <a:lnTo>
                  <a:pt x="578592" y="347931"/>
                </a:lnTo>
                <a:lnTo>
                  <a:pt x="1157185" y="0"/>
                </a:lnTo>
                <a:lnTo>
                  <a:pt x="1157185" y="1722820"/>
                </a:lnTo>
                <a:lnTo>
                  <a:pt x="578592" y="2070751"/>
                </a:lnTo>
                <a:lnTo>
                  <a:pt x="0" y="1722820"/>
                </a:lnTo>
                <a:close/>
              </a:path>
            </a:pathLst>
          </a:custGeom>
          <a:solidFill>
            <a:schemeClr val="accent1"/>
          </a:solidFill>
          <a:ln w="12700" cap="flat" cmpd="sng" algn="ctr">
            <a:noFill/>
            <a:prstDash val="solid"/>
          </a:ln>
          <a:effectLst/>
        </p:spPr>
        <p:txBody>
          <a:bodyPr lIns="91423" tIns="0" rIns="91423" bIns="0" anchor="ctr"/>
          <a:lstStyle/>
          <a:p>
            <a:pPr algn="ctr">
              <a:lnSpc>
                <a:spcPct val="130000"/>
              </a:lnSpc>
              <a:defRPr/>
            </a:pPr>
            <a:r>
              <a:rPr lang="zh-CN" altLang="en-US" sz="1423" kern="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点击此处输入文本内容</a:t>
            </a:r>
          </a:p>
        </p:txBody>
      </p:sp>
      <p:sp>
        <p:nvSpPr>
          <p:cNvPr id="56" name="任意多边形 55"/>
          <p:cNvSpPr/>
          <p:nvPr/>
        </p:nvSpPr>
        <p:spPr>
          <a:xfrm>
            <a:off x="7523166" y="3784582"/>
            <a:ext cx="1157287" cy="2069985"/>
          </a:xfrm>
          <a:custGeom>
            <a:avLst/>
            <a:gdLst>
              <a:gd name="connsiteX0" fmla="*/ 0 w 1157185"/>
              <a:gd name="connsiteY0" fmla="*/ 0 h 2070751"/>
              <a:gd name="connsiteX1" fmla="*/ 578592 w 1157185"/>
              <a:gd name="connsiteY1" fmla="*/ 347931 h 2070751"/>
              <a:gd name="connsiteX2" fmla="*/ 1157185 w 1157185"/>
              <a:gd name="connsiteY2" fmla="*/ 0 h 2070751"/>
              <a:gd name="connsiteX3" fmla="*/ 1157185 w 1157185"/>
              <a:gd name="connsiteY3" fmla="*/ 1722820 h 2070751"/>
              <a:gd name="connsiteX4" fmla="*/ 578592 w 1157185"/>
              <a:gd name="connsiteY4" fmla="*/ 2070751 h 2070751"/>
              <a:gd name="connsiteX5" fmla="*/ 0 w 1157185"/>
              <a:gd name="connsiteY5" fmla="*/ 1722820 h 207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185" h="2070751">
                <a:moveTo>
                  <a:pt x="0" y="0"/>
                </a:moveTo>
                <a:lnTo>
                  <a:pt x="578592" y="347931"/>
                </a:lnTo>
                <a:lnTo>
                  <a:pt x="1157185" y="0"/>
                </a:lnTo>
                <a:lnTo>
                  <a:pt x="1157185" y="1722820"/>
                </a:lnTo>
                <a:lnTo>
                  <a:pt x="578592" y="2070751"/>
                </a:lnTo>
                <a:lnTo>
                  <a:pt x="0" y="1722820"/>
                </a:lnTo>
                <a:close/>
              </a:path>
            </a:pathLst>
          </a:custGeom>
          <a:solidFill>
            <a:schemeClr val="accent2"/>
          </a:solidFill>
          <a:ln w="12700" cap="flat" cmpd="sng" algn="ctr">
            <a:noFill/>
            <a:prstDash val="solid"/>
          </a:ln>
          <a:effectLst/>
        </p:spPr>
        <p:txBody>
          <a:bodyPr lIns="91423" tIns="0" rIns="91423" bIns="0" anchor="ctr"/>
          <a:lstStyle/>
          <a:p>
            <a:pPr algn="ctr">
              <a:lnSpc>
                <a:spcPct val="130000"/>
              </a:lnSpc>
              <a:defRPr/>
            </a:pPr>
            <a:r>
              <a:rPr lang="zh-CN" altLang="en-US" sz="1423" kern="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点击此处输入文本内容</a:t>
            </a:r>
          </a:p>
        </p:txBody>
      </p:sp>
      <p:cxnSp>
        <p:nvCxnSpPr>
          <p:cNvPr id="12" name="直接连接符 11">
            <a:extLst>
              <a:ext uri="{FF2B5EF4-FFF2-40B4-BE49-F238E27FC236}">
                <a16:creationId xmlns:a16="http://schemas.microsoft.com/office/drawing/2014/main" id="{43B247CD-1E93-4A5C-BC53-4E8D30143C55}"/>
              </a:ext>
            </a:extLst>
          </p:cNvPr>
          <p:cNvCxnSpPr>
            <a:cxnSpLocks/>
          </p:cNvCxnSpPr>
          <p:nvPr/>
        </p:nvCxnSpPr>
        <p:spPr>
          <a:xfrm flipH="1">
            <a:off x="1" y="624188"/>
            <a:ext cx="781049"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F99CFD1-6FB7-423A-9BB3-1EFB2DDB06EE}"/>
              </a:ext>
            </a:extLst>
          </p:cNvPr>
          <p:cNvCxnSpPr>
            <a:cxnSpLocks/>
          </p:cNvCxnSpPr>
          <p:nvPr/>
        </p:nvCxnSpPr>
        <p:spPr>
          <a:xfrm flipH="1">
            <a:off x="3657075" y="624188"/>
            <a:ext cx="8520412"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A5D7A2BF-E08E-4095-A2A3-E052FA0A501B}"/>
              </a:ext>
            </a:extLst>
          </p:cNvPr>
          <p:cNvSpPr txBox="1"/>
          <p:nvPr/>
        </p:nvSpPr>
        <p:spPr>
          <a:xfrm>
            <a:off x="1248075" y="362578"/>
            <a:ext cx="1994105" cy="523220"/>
          </a:xfrm>
          <a:prstGeom prst="rect">
            <a:avLst/>
          </a:prstGeom>
          <a:noFill/>
        </p:spPr>
        <p:txBody>
          <a:bodyPr wrap="square" rtlCol="0">
            <a:spAutoFit/>
            <a:scene3d>
              <a:camera prst="orthographicFront"/>
              <a:lightRig rig="threePt" dir="t"/>
            </a:scene3d>
            <a:sp3d contourW="12700"/>
          </a:bodyPr>
          <a:lstStyle/>
          <a:p>
            <a:pPr algn="dist"/>
            <a:r>
              <a:rPr lang="zh-CN" altLang="en-US" sz="2800" b="1" dirty="0">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p>
        </p:txBody>
      </p:sp>
      <p:grpSp>
        <p:nvGrpSpPr>
          <p:cNvPr id="15" name="组合 14">
            <a:extLst>
              <a:ext uri="{FF2B5EF4-FFF2-40B4-BE49-F238E27FC236}">
                <a16:creationId xmlns:a16="http://schemas.microsoft.com/office/drawing/2014/main" id="{BD855863-138E-4DE6-A086-69E868C48B3F}"/>
              </a:ext>
            </a:extLst>
          </p:cNvPr>
          <p:cNvGrpSpPr/>
          <p:nvPr/>
        </p:nvGrpSpPr>
        <p:grpSpPr>
          <a:xfrm>
            <a:off x="3315833" y="453567"/>
            <a:ext cx="341242" cy="341242"/>
            <a:chOff x="3334026" y="478902"/>
            <a:chExt cx="806174" cy="806174"/>
          </a:xfrm>
        </p:grpSpPr>
        <p:sp>
          <p:nvSpPr>
            <p:cNvPr id="16" name="矩形 15">
              <a:extLst>
                <a:ext uri="{FF2B5EF4-FFF2-40B4-BE49-F238E27FC236}">
                  <a16:creationId xmlns:a16="http://schemas.microsoft.com/office/drawing/2014/main" id="{16E80362-D4F8-49B5-9C94-BDDE099C8BEA}"/>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加号 16">
              <a:extLst>
                <a:ext uri="{FF2B5EF4-FFF2-40B4-BE49-F238E27FC236}">
                  <a16:creationId xmlns:a16="http://schemas.microsoft.com/office/drawing/2014/main" id="{007AEDFC-40AA-42DD-BD9B-9D8ADB65C8AB}"/>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8" name="组合 17">
            <a:extLst>
              <a:ext uri="{FF2B5EF4-FFF2-40B4-BE49-F238E27FC236}">
                <a16:creationId xmlns:a16="http://schemas.microsoft.com/office/drawing/2014/main" id="{AA9D77E1-7F50-40B5-A70B-239213901877}"/>
              </a:ext>
            </a:extLst>
          </p:cNvPr>
          <p:cNvGrpSpPr/>
          <p:nvPr/>
        </p:nvGrpSpPr>
        <p:grpSpPr>
          <a:xfrm>
            <a:off x="833179" y="453567"/>
            <a:ext cx="341242" cy="341242"/>
            <a:chOff x="3334026" y="478902"/>
            <a:chExt cx="806174" cy="806174"/>
          </a:xfrm>
        </p:grpSpPr>
        <p:sp>
          <p:nvSpPr>
            <p:cNvPr id="19" name="矩形 18">
              <a:extLst>
                <a:ext uri="{FF2B5EF4-FFF2-40B4-BE49-F238E27FC236}">
                  <a16:creationId xmlns:a16="http://schemas.microsoft.com/office/drawing/2014/main" id="{4245D290-96DE-46AA-ABEA-79BF487CA7BB}"/>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 name="加号 19">
              <a:extLst>
                <a:ext uri="{FF2B5EF4-FFF2-40B4-BE49-F238E27FC236}">
                  <a16:creationId xmlns:a16="http://schemas.microsoft.com/office/drawing/2014/main" id="{56BBED6C-8D23-4AA7-A93C-4C0D9C5D7D06}"/>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21" name="文本框 20">
            <a:extLst>
              <a:ext uri="{FF2B5EF4-FFF2-40B4-BE49-F238E27FC236}">
                <a16:creationId xmlns:a16="http://schemas.microsoft.com/office/drawing/2014/main" id="{C6AD282F-2A25-46E7-9A9D-A9B229EC21B6}"/>
              </a:ext>
            </a:extLst>
          </p:cNvPr>
          <p:cNvSpPr txBox="1"/>
          <p:nvPr/>
        </p:nvSpPr>
        <p:spPr>
          <a:xfrm>
            <a:off x="1248075" y="867131"/>
            <a:ext cx="5020320" cy="246221"/>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a:t>
            </a:r>
          </a:p>
        </p:txBody>
      </p:sp>
    </p:spTree>
    <p:extLst>
      <p:ext uri="{BB962C8B-B14F-4D97-AF65-F5344CB8AC3E}">
        <p14:creationId xmlns:p14="http://schemas.microsoft.com/office/powerpoint/2010/main" val="4092397790"/>
      </p:ext>
    </p:extLst>
  </p:cSld>
  <p:clrMapOvr>
    <a:masterClrMapping/>
  </p:clrMapOvr>
  <mc:AlternateContent xmlns:mc="http://schemas.openxmlformats.org/markup-compatibility/2006" xmlns:p14="http://schemas.microsoft.com/office/powerpoint/2010/main">
    <mc:Choice Requires="p14">
      <p:transition spd="slow" p14:dur="175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1000" fill="hold"/>
                                        <p:tgtEl>
                                          <p:spTgt spid="22"/>
                                        </p:tgtEl>
                                        <p:attrNameLst>
                                          <p:attrName>ppt_w</p:attrName>
                                        </p:attrNameLst>
                                      </p:cBhvr>
                                      <p:tavLst>
                                        <p:tav tm="0">
                                          <p:val>
                                            <p:fltVal val="0"/>
                                          </p:val>
                                        </p:tav>
                                        <p:tav tm="100000">
                                          <p:val>
                                            <p:strVal val="#ppt_w"/>
                                          </p:val>
                                        </p:tav>
                                      </p:tavLst>
                                    </p:anim>
                                    <p:anim calcmode="lin" valueType="num">
                                      <p:cBhvr>
                                        <p:cTn id="13" dur="1000" fill="hold"/>
                                        <p:tgtEl>
                                          <p:spTgt spid="22"/>
                                        </p:tgtEl>
                                        <p:attrNameLst>
                                          <p:attrName>ppt_h</p:attrName>
                                        </p:attrNameLst>
                                      </p:cBhvr>
                                      <p:tavLst>
                                        <p:tav tm="0">
                                          <p:val>
                                            <p:fltVal val="0"/>
                                          </p:val>
                                        </p:tav>
                                        <p:tav tm="100000">
                                          <p:val>
                                            <p:strVal val="#ppt_h"/>
                                          </p:val>
                                        </p:tav>
                                      </p:tavLst>
                                    </p:anim>
                                    <p:anim calcmode="lin" valueType="num">
                                      <p:cBhvr>
                                        <p:cTn id="14" dur="1000" fill="hold"/>
                                        <p:tgtEl>
                                          <p:spTgt spid="22"/>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22"/>
                                        </p:tgtEl>
                                        <p:attrNameLst>
                                          <p:attrName>ppt_y</p:attrName>
                                        </p:attrNameLst>
                                      </p:cBhvr>
                                      <p:tavLst>
                                        <p:tav tm="0" fmla="#ppt_y+(sin(-2*pi*(1-$))*-#ppt_x+cos(-2*pi*(1-$))*(1-#ppt_y))*(1-$)">
                                          <p:val>
                                            <p:fltVal val="0"/>
                                          </p:val>
                                        </p:tav>
                                        <p:tav tm="100000">
                                          <p:val>
                                            <p:fltVal val="1"/>
                                          </p:val>
                                        </p:tav>
                                      </p:tavLst>
                                    </p:anim>
                                  </p:childTnLst>
                                </p:cTn>
                              </p:par>
                              <p:par>
                                <p:cTn id="16" presetID="15"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1000" fill="hold"/>
                                        <p:tgtEl>
                                          <p:spTgt spid="53"/>
                                        </p:tgtEl>
                                        <p:attrNameLst>
                                          <p:attrName>ppt_w</p:attrName>
                                        </p:attrNameLst>
                                      </p:cBhvr>
                                      <p:tavLst>
                                        <p:tav tm="0">
                                          <p:val>
                                            <p:fltVal val="0"/>
                                          </p:val>
                                        </p:tav>
                                        <p:tav tm="100000">
                                          <p:val>
                                            <p:strVal val="#ppt_w"/>
                                          </p:val>
                                        </p:tav>
                                      </p:tavLst>
                                    </p:anim>
                                    <p:anim calcmode="lin" valueType="num">
                                      <p:cBhvr>
                                        <p:cTn id="19" dur="1000" fill="hold"/>
                                        <p:tgtEl>
                                          <p:spTgt spid="53"/>
                                        </p:tgtEl>
                                        <p:attrNameLst>
                                          <p:attrName>ppt_h</p:attrName>
                                        </p:attrNameLst>
                                      </p:cBhvr>
                                      <p:tavLst>
                                        <p:tav tm="0">
                                          <p:val>
                                            <p:fltVal val="0"/>
                                          </p:val>
                                        </p:tav>
                                        <p:tav tm="100000">
                                          <p:val>
                                            <p:strVal val="#ppt_h"/>
                                          </p:val>
                                        </p:tav>
                                      </p:tavLst>
                                    </p:anim>
                                    <p:anim calcmode="lin" valueType="num">
                                      <p:cBhvr>
                                        <p:cTn id="20" dur="1000" fill="hold"/>
                                        <p:tgtEl>
                                          <p:spTgt spid="53"/>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5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ntr" presetSubtype="0" fill="hold" grpId="0"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2000"/>
                                        <p:tgtEl>
                                          <p:spTgt spid="37"/>
                                        </p:tgtEl>
                                      </p:cBhvr>
                                    </p:animEffect>
                                    <p:anim calcmode="lin" valueType="num">
                                      <p:cBhvr>
                                        <p:cTn id="27" dur="2000" fill="hold"/>
                                        <p:tgtEl>
                                          <p:spTgt spid="37"/>
                                        </p:tgtEl>
                                        <p:attrNameLst>
                                          <p:attrName>style.rotation</p:attrName>
                                        </p:attrNameLst>
                                      </p:cBhvr>
                                      <p:tavLst>
                                        <p:tav tm="0">
                                          <p:val>
                                            <p:fltVal val="720"/>
                                          </p:val>
                                        </p:tav>
                                        <p:tav tm="100000">
                                          <p:val>
                                            <p:fltVal val="0"/>
                                          </p:val>
                                        </p:tav>
                                      </p:tavLst>
                                    </p:anim>
                                    <p:anim calcmode="lin" valueType="num">
                                      <p:cBhvr>
                                        <p:cTn id="28" dur="2000" fill="hold"/>
                                        <p:tgtEl>
                                          <p:spTgt spid="37"/>
                                        </p:tgtEl>
                                        <p:attrNameLst>
                                          <p:attrName>ppt_h</p:attrName>
                                        </p:attrNameLst>
                                      </p:cBhvr>
                                      <p:tavLst>
                                        <p:tav tm="0">
                                          <p:val>
                                            <p:fltVal val="0"/>
                                          </p:val>
                                        </p:tav>
                                        <p:tav tm="100000">
                                          <p:val>
                                            <p:strVal val="#ppt_h"/>
                                          </p:val>
                                        </p:tav>
                                      </p:tavLst>
                                    </p:anim>
                                    <p:anim calcmode="lin" valueType="num">
                                      <p:cBhvr>
                                        <p:cTn id="29" dur="2000" fill="hold"/>
                                        <p:tgtEl>
                                          <p:spTgt spid="37"/>
                                        </p:tgtEl>
                                        <p:attrNameLst>
                                          <p:attrName>ppt_w</p:attrName>
                                        </p:attrNameLst>
                                      </p:cBhvr>
                                      <p:tavLst>
                                        <p:tav tm="0">
                                          <p:val>
                                            <p:fltVal val="0"/>
                                          </p:val>
                                        </p:tav>
                                        <p:tav tm="100000">
                                          <p:val>
                                            <p:strVal val="#ppt_w"/>
                                          </p:val>
                                        </p:tav>
                                      </p:tavLst>
                                    </p:anim>
                                  </p:childTnLst>
                                </p:cTn>
                              </p:par>
                              <p:par>
                                <p:cTn id="30" presetID="35" presetClass="entr" presetSubtype="0"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2000"/>
                                        <p:tgtEl>
                                          <p:spTgt spid="54"/>
                                        </p:tgtEl>
                                      </p:cBhvr>
                                    </p:animEffect>
                                    <p:anim calcmode="lin" valueType="num">
                                      <p:cBhvr>
                                        <p:cTn id="33" dur="2000" fill="hold"/>
                                        <p:tgtEl>
                                          <p:spTgt spid="54"/>
                                        </p:tgtEl>
                                        <p:attrNameLst>
                                          <p:attrName>style.rotation</p:attrName>
                                        </p:attrNameLst>
                                      </p:cBhvr>
                                      <p:tavLst>
                                        <p:tav tm="0">
                                          <p:val>
                                            <p:fltVal val="720"/>
                                          </p:val>
                                        </p:tav>
                                        <p:tav tm="100000">
                                          <p:val>
                                            <p:fltVal val="0"/>
                                          </p:val>
                                        </p:tav>
                                      </p:tavLst>
                                    </p:anim>
                                    <p:anim calcmode="lin" valueType="num">
                                      <p:cBhvr>
                                        <p:cTn id="34" dur="2000" fill="hold"/>
                                        <p:tgtEl>
                                          <p:spTgt spid="54"/>
                                        </p:tgtEl>
                                        <p:attrNameLst>
                                          <p:attrName>ppt_h</p:attrName>
                                        </p:attrNameLst>
                                      </p:cBhvr>
                                      <p:tavLst>
                                        <p:tav tm="0">
                                          <p:val>
                                            <p:fltVal val="0"/>
                                          </p:val>
                                        </p:tav>
                                        <p:tav tm="100000">
                                          <p:val>
                                            <p:strVal val="#ppt_h"/>
                                          </p:val>
                                        </p:tav>
                                      </p:tavLst>
                                    </p:anim>
                                    <p:anim calcmode="lin" valueType="num">
                                      <p:cBhvr>
                                        <p:cTn id="35" dur="2000" fill="hold"/>
                                        <p:tgtEl>
                                          <p:spTgt spid="54"/>
                                        </p:tgtEl>
                                        <p:attrNameLst>
                                          <p:attrName>ppt_w</p:attrName>
                                        </p:attrNameLst>
                                      </p:cBhvr>
                                      <p:tavLst>
                                        <p:tav tm="0">
                                          <p:val>
                                            <p:fltVal val="0"/>
                                          </p:val>
                                        </p:tav>
                                        <p:tav tm="100000">
                                          <p:val>
                                            <p:strVal val="#ppt_w"/>
                                          </p:val>
                                        </p:tav>
                                      </p:tavLst>
                                    </p:anim>
                                  </p:childTnLst>
                                </p:cTn>
                              </p:par>
                            </p:childTnLst>
                          </p:cTn>
                        </p:par>
                      </p:childTnLst>
                    </p:cTn>
                  </p:par>
                  <p:par>
                    <p:cTn id="36" fill="hold">
                      <p:stCondLst>
                        <p:cond delay="indefinite"/>
                      </p:stCondLst>
                      <p:childTnLst>
                        <p:par>
                          <p:cTn id="37" fill="hold">
                            <p:stCondLst>
                              <p:cond delay="0"/>
                            </p:stCondLst>
                            <p:childTnLst>
                              <p:par>
                                <p:cTn id="38" presetID="56" presetClass="entr" presetSubtype="0" fill="hold" grpId="0" nodeType="clickEffect">
                                  <p:stCondLst>
                                    <p:cond delay="0"/>
                                  </p:stCondLst>
                                  <p:iterate type="lt">
                                    <p:tmPct val="10000"/>
                                  </p:iterate>
                                  <p:childTnLst>
                                    <p:set>
                                      <p:cBhvr>
                                        <p:cTn id="39" dur="1" fill="hold">
                                          <p:stCondLst>
                                            <p:cond delay="0"/>
                                          </p:stCondLst>
                                        </p:cTn>
                                        <p:tgtEl>
                                          <p:spTgt spid="39"/>
                                        </p:tgtEl>
                                        <p:attrNameLst>
                                          <p:attrName>style.visibility</p:attrName>
                                        </p:attrNameLst>
                                      </p:cBhvr>
                                      <p:to>
                                        <p:strVal val="visible"/>
                                      </p:to>
                                    </p:set>
                                    <p:anim by="(-#ppt_w*2)" calcmode="lin" valueType="num">
                                      <p:cBhvr rctx="PPT">
                                        <p:cTn id="40" dur="500" autoRev="1" fill="hold">
                                          <p:stCondLst>
                                            <p:cond delay="0"/>
                                          </p:stCondLst>
                                        </p:cTn>
                                        <p:tgtEl>
                                          <p:spTgt spid="39"/>
                                        </p:tgtEl>
                                        <p:attrNameLst>
                                          <p:attrName>ppt_w</p:attrName>
                                        </p:attrNameLst>
                                      </p:cBhvr>
                                    </p:anim>
                                    <p:anim by="(#ppt_w*0.50)" calcmode="lin" valueType="num">
                                      <p:cBhvr>
                                        <p:cTn id="41" dur="500" decel="50000" autoRev="1" fill="hold">
                                          <p:stCondLst>
                                            <p:cond delay="0"/>
                                          </p:stCondLst>
                                        </p:cTn>
                                        <p:tgtEl>
                                          <p:spTgt spid="39"/>
                                        </p:tgtEl>
                                        <p:attrNameLst>
                                          <p:attrName>ppt_x</p:attrName>
                                        </p:attrNameLst>
                                      </p:cBhvr>
                                    </p:anim>
                                    <p:anim from="(-#ppt_h/2)" to="(#ppt_y)" calcmode="lin" valueType="num">
                                      <p:cBhvr>
                                        <p:cTn id="42" dur="1000" fill="hold">
                                          <p:stCondLst>
                                            <p:cond delay="0"/>
                                          </p:stCondLst>
                                        </p:cTn>
                                        <p:tgtEl>
                                          <p:spTgt spid="39"/>
                                        </p:tgtEl>
                                        <p:attrNameLst>
                                          <p:attrName>ppt_y</p:attrName>
                                        </p:attrNameLst>
                                      </p:cBhvr>
                                    </p:anim>
                                    <p:animRot by="21600000">
                                      <p:cBhvr>
                                        <p:cTn id="43" dur="1000" fill="hold">
                                          <p:stCondLst>
                                            <p:cond delay="0"/>
                                          </p:stCondLst>
                                        </p:cTn>
                                        <p:tgtEl>
                                          <p:spTgt spid="39"/>
                                        </p:tgtEl>
                                        <p:attrNameLst>
                                          <p:attrName>r</p:attrName>
                                        </p:attrNameLst>
                                      </p:cBhvr>
                                    </p:animRot>
                                  </p:childTnLst>
                                </p:cTn>
                              </p:par>
                              <p:par>
                                <p:cTn id="44" presetID="56" presetClass="entr" presetSubtype="0" fill="hold" grpId="0" nodeType="withEffect">
                                  <p:stCondLst>
                                    <p:cond delay="0"/>
                                  </p:stCondLst>
                                  <p:iterate type="lt">
                                    <p:tmPct val="10000"/>
                                  </p:iterate>
                                  <p:childTnLst>
                                    <p:set>
                                      <p:cBhvr>
                                        <p:cTn id="45" dur="1" fill="hold">
                                          <p:stCondLst>
                                            <p:cond delay="0"/>
                                          </p:stCondLst>
                                        </p:cTn>
                                        <p:tgtEl>
                                          <p:spTgt spid="55"/>
                                        </p:tgtEl>
                                        <p:attrNameLst>
                                          <p:attrName>style.visibility</p:attrName>
                                        </p:attrNameLst>
                                      </p:cBhvr>
                                      <p:to>
                                        <p:strVal val="visible"/>
                                      </p:to>
                                    </p:set>
                                    <p:anim by="(-#ppt_w*2)" calcmode="lin" valueType="num">
                                      <p:cBhvr rctx="PPT">
                                        <p:cTn id="46" dur="500" autoRev="1" fill="hold">
                                          <p:stCondLst>
                                            <p:cond delay="0"/>
                                          </p:stCondLst>
                                        </p:cTn>
                                        <p:tgtEl>
                                          <p:spTgt spid="55"/>
                                        </p:tgtEl>
                                        <p:attrNameLst>
                                          <p:attrName>ppt_w</p:attrName>
                                        </p:attrNameLst>
                                      </p:cBhvr>
                                    </p:anim>
                                    <p:anim by="(#ppt_w*0.50)" calcmode="lin" valueType="num">
                                      <p:cBhvr>
                                        <p:cTn id="47" dur="500" decel="50000" autoRev="1" fill="hold">
                                          <p:stCondLst>
                                            <p:cond delay="0"/>
                                          </p:stCondLst>
                                        </p:cTn>
                                        <p:tgtEl>
                                          <p:spTgt spid="55"/>
                                        </p:tgtEl>
                                        <p:attrNameLst>
                                          <p:attrName>ppt_x</p:attrName>
                                        </p:attrNameLst>
                                      </p:cBhvr>
                                    </p:anim>
                                    <p:anim from="(-#ppt_h/2)" to="(#ppt_y)" calcmode="lin" valueType="num">
                                      <p:cBhvr>
                                        <p:cTn id="48" dur="1000" fill="hold">
                                          <p:stCondLst>
                                            <p:cond delay="0"/>
                                          </p:stCondLst>
                                        </p:cTn>
                                        <p:tgtEl>
                                          <p:spTgt spid="55"/>
                                        </p:tgtEl>
                                        <p:attrNameLst>
                                          <p:attrName>ppt_y</p:attrName>
                                        </p:attrNameLst>
                                      </p:cBhvr>
                                    </p:anim>
                                    <p:animRot by="21600000">
                                      <p:cBhvr>
                                        <p:cTn id="49" dur="1000" fill="hold">
                                          <p:stCondLst>
                                            <p:cond delay="0"/>
                                          </p:stCondLst>
                                        </p:cTn>
                                        <p:tgtEl>
                                          <p:spTgt spid="55"/>
                                        </p:tgtEl>
                                        <p:attrNameLst>
                                          <p:attrName>r</p:attrName>
                                        </p:attrNameLst>
                                      </p:cBhvr>
                                    </p:animRo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barn(inVertical)">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15"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p:cTn id="59" dur="1000" fill="hold"/>
                                        <p:tgtEl>
                                          <p:spTgt spid="45"/>
                                        </p:tgtEl>
                                        <p:attrNameLst>
                                          <p:attrName>ppt_w</p:attrName>
                                        </p:attrNameLst>
                                      </p:cBhvr>
                                      <p:tavLst>
                                        <p:tav tm="0">
                                          <p:val>
                                            <p:fltVal val="0"/>
                                          </p:val>
                                        </p:tav>
                                        <p:tav tm="100000">
                                          <p:val>
                                            <p:strVal val="#ppt_w"/>
                                          </p:val>
                                        </p:tav>
                                      </p:tavLst>
                                    </p:anim>
                                    <p:anim calcmode="lin" valueType="num">
                                      <p:cBhvr>
                                        <p:cTn id="60" dur="1000" fill="hold"/>
                                        <p:tgtEl>
                                          <p:spTgt spid="45"/>
                                        </p:tgtEl>
                                        <p:attrNameLst>
                                          <p:attrName>ppt_h</p:attrName>
                                        </p:attrNameLst>
                                      </p:cBhvr>
                                      <p:tavLst>
                                        <p:tav tm="0">
                                          <p:val>
                                            <p:fltVal val="0"/>
                                          </p:val>
                                        </p:tav>
                                        <p:tav tm="100000">
                                          <p:val>
                                            <p:strVal val="#ppt_h"/>
                                          </p:val>
                                        </p:tav>
                                      </p:tavLst>
                                    </p:anim>
                                    <p:anim calcmode="lin" valueType="num">
                                      <p:cBhvr>
                                        <p:cTn id="61" dur="1000" fill="hold"/>
                                        <p:tgtEl>
                                          <p:spTgt spid="45"/>
                                        </p:tgtEl>
                                        <p:attrNameLst>
                                          <p:attrName>ppt_x</p:attrName>
                                        </p:attrNameLst>
                                      </p:cBhvr>
                                      <p:tavLst>
                                        <p:tav tm="0" fmla="#ppt_x+(cos(-2*pi*(1-$))*-#ppt_x-sin(-2*pi*(1-$))*(1-#ppt_y))*(1-$)">
                                          <p:val>
                                            <p:fltVal val="0"/>
                                          </p:val>
                                        </p:tav>
                                        <p:tav tm="100000">
                                          <p:val>
                                            <p:fltVal val="1"/>
                                          </p:val>
                                        </p:tav>
                                      </p:tavLst>
                                    </p:anim>
                                    <p:anim calcmode="lin" valueType="num">
                                      <p:cBhvr>
                                        <p:cTn id="62" dur="1000" fill="hold"/>
                                        <p:tgtEl>
                                          <p:spTgt spid="45"/>
                                        </p:tgtEl>
                                        <p:attrNameLst>
                                          <p:attrName>ppt_y</p:attrName>
                                        </p:attrNameLst>
                                      </p:cBhvr>
                                      <p:tavLst>
                                        <p:tav tm="0" fmla="#ppt_y+(sin(-2*pi*(1-$))*-#ppt_x+cos(-2*pi*(1-$))*(1-#ppt_y))*(1-$)">
                                          <p:val>
                                            <p:fltVal val="0"/>
                                          </p:val>
                                        </p:tav>
                                        <p:tav tm="100000">
                                          <p:val>
                                            <p:fltVal val="1"/>
                                          </p:val>
                                        </p:tav>
                                      </p:tavLst>
                                    </p:anim>
                                  </p:childTnLst>
                                </p:cTn>
                              </p:par>
                              <p:par>
                                <p:cTn id="63" presetID="15"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anim calcmode="lin" valueType="num">
                                      <p:cBhvr>
                                        <p:cTn id="65" dur="1000" fill="hold"/>
                                        <p:tgtEl>
                                          <p:spTgt spid="56"/>
                                        </p:tgtEl>
                                        <p:attrNameLst>
                                          <p:attrName>ppt_w</p:attrName>
                                        </p:attrNameLst>
                                      </p:cBhvr>
                                      <p:tavLst>
                                        <p:tav tm="0">
                                          <p:val>
                                            <p:fltVal val="0"/>
                                          </p:val>
                                        </p:tav>
                                        <p:tav tm="100000">
                                          <p:val>
                                            <p:strVal val="#ppt_w"/>
                                          </p:val>
                                        </p:tav>
                                      </p:tavLst>
                                    </p:anim>
                                    <p:anim calcmode="lin" valueType="num">
                                      <p:cBhvr>
                                        <p:cTn id="66" dur="1000" fill="hold"/>
                                        <p:tgtEl>
                                          <p:spTgt spid="56"/>
                                        </p:tgtEl>
                                        <p:attrNameLst>
                                          <p:attrName>ppt_h</p:attrName>
                                        </p:attrNameLst>
                                      </p:cBhvr>
                                      <p:tavLst>
                                        <p:tav tm="0">
                                          <p:val>
                                            <p:fltVal val="0"/>
                                          </p:val>
                                        </p:tav>
                                        <p:tav tm="100000">
                                          <p:val>
                                            <p:strVal val="#ppt_h"/>
                                          </p:val>
                                        </p:tav>
                                      </p:tavLst>
                                    </p:anim>
                                    <p:anim calcmode="lin" valueType="num">
                                      <p:cBhvr>
                                        <p:cTn id="67" dur="1000" fill="hold"/>
                                        <p:tgtEl>
                                          <p:spTgt spid="56"/>
                                        </p:tgtEl>
                                        <p:attrNameLst>
                                          <p:attrName>ppt_x</p:attrName>
                                        </p:attrNameLst>
                                      </p:cBhvr>
                                      <p:tavLst>
                                        <p:tav tm="0" fmla="#ppt_x+(cos(-2*pi*(1-$))*-#ppt_x-sin(-2*pi*(1-$))*(1-#ppt_y))*(1-$)">
                                          <p:val>
                                            <p:fltVal val="0"/>
                                          </p:val>
                                        </p:tav>
                                        <p:tav tm="100000">
                                          <p:val>
                                            <p:fltVal val="1"/>
                                          </p:val>
                                        </p:tav>
                                      </p:tavLst>
                                    </p:anim>
                                    <p:anim calcmode="lin" valueType="num">
                                      <p:cBhvr>
                                        <p:cTn id="68" dur="1000" fill="hold"/>
                                        <p:tgtEl>
                                          <p:spTgt spid="5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5" grpId="0" animBg="1"/>
      <p:bldP spid="37" grpId="0" animBg="1"/>
      <p:bldP spid="22" grpId="0" animBg="1"/>
      <p:bldP spid="53" grpId="0" animBg="1"/>
      <p:bldP spid="54" grpId="0" animBg="1"/>
      <p:bldP spid="55" grpId="0" animBg="1"/>
      <p:bldP spid="5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11905" y="1692070"/>
            <a:ext cx="3384891" cy="194421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508">
              <a:defRPr/>
            </a:pPr>
            <a:endParaRPr lang="en-US" sz="240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6" name="Rectangle 25"/>
          <p:cNvSpPr/>
          <p:nvPr/>
        </p:nvSpPr>
        <p:spPr>
          <a:xfrm>
            <a:off x="8042729" y="1692070"/>
            <a:ext cx="3384891" cy="194421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508">
              <a:defRPr/>
            </a:pPr>
            <a:endParaRPr lang="en-US" sz="240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4" name="Rectangle 33"/>
          <p:cNvSpPr/>
          <p:nvPr/>
        </p:nvSpPr>
        <p:spPr>
          <a:xfrm>
            <a:off x="765969" y="3638005"/>
            <a:ext cx="3384891" cy="1944217"/>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508">
              <a:defRPr/>
            </a:pPr>
            <a:endParaRPr lang="en-US" sz="240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6" name="Rectangle 35"/>
          <p:cNvSpPr/>
          <p:nvPr/>
        </p:nvSpPr>
        <p:spPr>
          <a:xfrm>
            <a:off x="6093985" y="3638005"/>
            <a:ext cx="3384891" cy="1944217"/>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508">
              <a:defRPr/>
            </a:pPr>
            <a:endParaRPr lang="en-US" sz="240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8" name="TextBox 37"/>
          <p:cNvSpPr txBox="1"/>
          <p:nvPr/>
        </p:nvSpPr>
        <p:spPr>
          <a:xfrm>
            <a:off x="2983177" y="1918129"/>
            <a:ext cx="3112212" cy="1187761"/>
          </a:xfrm>
          <a:prstGeom prst="rect">
            <a:avLst/>
          </a:prstGeom>
          <a:noFill/>
        </p:spPr>
        <p:txBody>
          <a:bodyPr wrap="square" rtlCol="0">
            <a:spAutoFit/>
          </a:bodyPr>
          <a:lstStyle/>
          <a:p>
            <a:pPr defTabSz="913508">
              <a:lnSpc>
                <a:spcPct val="140000"/>
              </a:lnSpc>
              <a:defRPr/>
            </a:pPr>
            <a:r>
              <a:rPr lang="zh-CN" altLang="en-US" sz="1600" dirty="0">
                <a:solidFill>
                  <a:prstClr val="white"/>
                </a:solidFill>
                <a:latin typeface="Source Han Serif SC" panose="02020400000000000000" pitchFamily="18" charset="-122"/>
                <a:ea typeface="Source Han Serif SC" panose="02020400000000000000" pitchFamily="18" charset="-122"/>
                <a:cs typeface="Lato Bold"/>
                <a:sym typeface="Source Han Serif SC" panose="02020400000000000000" pitchFamily="18" charset="-122"/>
              </a:rPr>
              <a:t>请输入标题</a:t>
            </a:r>
            <a:endParaRPr lang="en-US" sz="1600" dirty="0">
              <a:solidFill>
                <a:prstClr val="white"/>
              </a:solidFill>
              <a:latin typeface="Source Han Serif SC" panose="02020400000000000000" pitchFamily="18" charset="-122"/>
              <a:ea typeface="Source Han Serif SC" panose="02020400000000000000" pitchFamily="18" charset="-122"/>
              <a:cs typeface="Lato Bold"/>
              <a:sym typeface="Source Han Serif SC" panose="02020400000000000000" pitchFamily="18" charset="-122"/>
            </a:endParaRPr>
          </a:p>
          <a:p>
            <a:pPr defTabSz="913508">
              <a:lnSpc>
                <a:spcPct val="140000"/>
              </a:lnSpc>
              <a:defRPr/>
            </a:pPr>
            <a:r>
              <a:rPr lang="zh-CN" alt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rPr>
              <a:t>添加标题内容添加标题内容添加标题内容添加标题内容添加标题内容添加标题内容</a:t>
            </a:r>
            <a:r>
              <a:rPr 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rPr>
              <a:t> </a:t>
            </a:r>
            <a:r>
              <a:rPr lang="zh-CN" alt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rPr>
              <a:t>添加标题内容</a:t>
            </a:r>
            <a:endParaRPr 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endParaRPr>
          </a:p>
        </p:txBody>
      </p:sp>
      <p:sp>
        <p:nvSpPr>
          <p:cNvPr id="39" name="TextBox 38"/>
          <p:cNvSpPr txBox="1"/>
          <p:nvPr/>
        </p:nvSpPr>
        <p:spPr>
          <a:xfrm>
            <a:off x="8193695" y="1930797"/>
            <a:ext cx="3112212" cy="1187761"/>
          </a:xfrm>
          <a:prstGeom prst="rect">
            <a:avLst/>
          </a:prstGeom>
          <a:noFill/>
        </p:spPr>
        <p:txBody>
          <a:bodyPr wrap="square" rtlCol="0">
            <a:spAutoFit/>
          </a:bodyPr>
          <a:lstStyle/>
          <a:p>
            <a:pPr defTabSz="913508">
              <a:lnSpc>
                <a:spcPct val="140000"/>
              </a:lnSpc>
              <a:defRPr/>
            </a:pPr>
            <a:r>
              <a:rPr lang="zh-CN" altLang="en-US" sz="1600" dirty="0">
                <a:solidFill>
                  <a:prstClr val="white"/>
                </a:solidFill>
                <a:latin typeface="Source Han Serif SC" panose="02020400000000000000" pitchFamily="18" charset="-122"/>
                <a:ea typeface="Source Han Serif SC" panose="02020400000000000000" pitchFamily="18" charset="-122"/>
                <a:cs typeface="Lato Bold"/>
                <a:sym typeface="Source Han Serif SC" panose="02020400000000000000" pitchFamily="18" charset="-122"/>
              </a:rPr>
              <a:t>请输入标题</a:t>
            </a:r>
            <a:endParaRPr lang="en-US" sz="1600" dirty="0">
              <a:solidFill>
                <a:prstClr val="white"/>
              </a:solidFill>
              <a:latin typeface="Source Han Serif SC" panose="02020400000000000000" pitchFamily="18" charset="-122"/>
              <a:ea typeface="Source Han Serif SC" panose="02020400000000000000" pitchFamily="18" charset="-122"/>
              <a:cs typeface="Lato Bold"/>
              <a:sym typeface="Source Han Serif SC" panose="02020400000000000000" pitchFamily="18" charset="-122"/>
            </a:endParaRPr>
          </a:p>
          <a:p>
            <a:pPr defTabSz="913508">
              <a:lnSpc>
                <a:spcPct val="140000"/>
              </a:lnSpc>
              <a:defRPr/>
            </a:pPr>
            <a:r>
              <a:rPr lang="zh-CN" alt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rPr>
              <a:t>添加标题内容添加标题内容添加标题内容添加标题内容添加标题内容添加标题内容</a:t>
            </a:r>
            <a:r>
              <a:rPr 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rPr>
              <a:t> </a:t>
            </a:r>
            <a:r>
              <a:rPr lang="zh-CN" alt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rPr>
              <a:t>添加标题内容</a:t>
            </a:r>
            <a:endParaRPr 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endParaRPr>
          </a:p>
        </p:txBody>
      </p:sp>
      <p:sp>
        <p:nvSpPr>
          <p:cNvPr id="40" name="TextBox 39"/>
          <p:cNvSpPr txBox="1"/>
          <p:nvPr/>
        </p:nvSpPr>
        <p:spPr>
          <a:xfrm>
            <a:off x="917771" y="3862347"/>
            <a:ext cx="3112212" cy="1187761"/>
          </a:xfrm>
          <a:prstGeom prst="rect">
            <a:avLst/>
          </a:prstGeom>
          <a:noFill/>
        </p:spPr>
        <p:txBody>
          <a:bodyPr wrap="square" rtlCol="0">
            <a:spAutoFit/>
          </a:bodyPr>
          <a:lstStyle/>
          <a:p>
            <a:pPr algn="r" defTabSz="913508">
              <a:lnSpc>
                <a:spcPct val="140000"/>
              </a:lnSpc>
              <a:defRPr/>
            </a:pPr>
            <a:r>
              <a:rPr lang="zh-CN" altLang="en-US" sz="1600" dirty="0">
                <a:solidFill>
                  <a:prstClr val="white"/>
                </a:solidFill>
                <a:latin typeface="Source Han Serif SC" panose="02020400000000000000" pitchFamily="18" charset="-122"/>
                <a:ea typeface="Source Han Serif SC" panose="02020400000000000000" pitchFamily="18" charset="-122"/>
                <a:cs typeface="Lato Bold"/>
                <a:sym typeface="Source Han Serif SC" panose="02020400000000000000" pitchFamily="18" charset="-122"/>
              </a:rPr>
              <a:t>请输入标题</a:t>
            </a:r>
            <a:endParaRPr lang="en-US" sz="1600" dirty="0">
              <a:solidFill>
                <a:prstClr val="white"/>
              </a:solidFill>
              <a:latin typeface="Source Han Serif SC" panose="02020400000000000000" pitchFamily="18" charset="-122"/>
              <a:ea typeface="Source Han Serif SC" panose="02020400000000000000" pitchFamily="18" charset="-122"/>
              <a:cs typeface="Lato Bold"/>
              <a:sym typeface="Source Han Serif SC" panose="02020400000000000000" pitchFamily="18" charset="-122"/>
            </a:endParaRPr>
          </a:p>
          <a:p>
            <a:pPr algn="r" defTabSz="913508">
              <a:lnSpc>
                <a:spcPct val="140000"/>
              </a:lnSpc>
              <a:defRPr/>
            </a:pPr>
            <a:r>
              <a:rPr lang="zh-CN" alt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rPr>
              <a:t>添加标题内容添加标题内容添加标题内容添加标题内容添加标题内容添加标题内容</a:t>
            </a:r>
            <a:r>
              <a:rPr 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rPr>
              <a:t> </a:t>
            </a:r>
            <a:r>
              <a:rPr lang="zh-CN" alt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rPr>
              <a:t>添加标题内容</a:t>
            </a:r>
            <a:endParaRPr 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endParaRPr>
          </a:p>
        </p:txBody>
      </p:sp>
      <p:sp>
        <p:nvSpPr>
          <p:cNvPr id="41" name="TextBox 40"/>
          <p:cNvSpPr txBox="1"/>
          <p:nvPr/>
        </p:nvSpPr>
        <p:spPr>
          <a:xfrm>
            <a:off x="6235810" y="3862347"/>
            <a:ext cx="3112212" cy="1187761"/>
          </a:xfrm>
          <a:prstGeom prst="rect">
            <a:avLst/>
          </a:prstGeom>
          <a:noFill/>
        </p:spPr>
        <p:txBody>
          <a:bodyPr wrap="square" rtlCol="0">
            <a:spAutoFit/>
          </a:bodyPr>
          <a:lstStyle/>
          <a:p>
            <a:pPr algn="r" defTabSz="913508">
              <a:lnSpc>
                <a:spcPct val="140000"/>
              </a:lnSpc>
              <a:defRPr/>
            </a:pPr>
            <a:r>
              <a:rPr lang="zh-CN" altLang="en-US" sz="1600" dirty="0">
                <a:solidFill>
                  <a:prstClr val="white"/>
                </a:solidFill>
                <a:latin typeface="Source Han Serif SC" panose="02020400000000000000" pitchFamily="18" charset="-122"/>
                <a:ea typeface="Source Han Serif SC" panose="02020400000000000000" pitchFamily="18" charset="-122"/>
                <a:cs typeface="Lato Bold"/>
                <a:sym typeface="Source Han Serif SC" panose="02020400000000000000" pitchFamily="18" charset="-122"/>
              </a:rPr>
              <a:t>请输入标题</a:t>
            </a:r>
            <a:endParaRPr lang="en-US" sz="1600" dirty="0">
              <a:solidFill>
                <a:prstClr val="white"/>
              </a:solidFill>
              <a:latin typeface="Source Han Serif SC" panose="02020400000000000000" pitchFamily="18" charset="-122"/>
              <a:ea typeface="Source Han Serif SC" panose="02020400000000000000" pitchFamily="18" charset="-122"/>
              <a:cs typeface="Lato Bold"/>
              <a:sym typeface="Source Han Serif SC" panose="02020400000000000000" pitchFamily="18" charset="-122"/>
            </a:endParaRPr>
          </a:p>
          <a:p>
            <a:pPr algn="r" defTabSz="913508">
              <a:lnSpc>
                <a:spcPct val="140000"/>
              </a:lnSpc>
              <a:defRPr/>
            </a:pPr>
            <a:r>
              <a:rPr lang="zh-CN" alt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rPr>
              <a:t>添加标题内容添加标题内容添加标题内容添加标题内容添加标题内容添加标题内容</a:t>
            </a:r>
            <a:r>
              <a:rPr 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rPr>
              <a:t> </a:t>
            </a:r>
            <a:r>
              <a:rPr lang="zh-CN" alt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rPr>
              <a:t>添加标题内容</a:t>
            </a:r>
            <a:endParaRPr lang="en-US" sz="1200" dirty="0">
              <a:solidFill>
                <a:srgbClr val="FFFFFF"/>
              </a:solidFill>
              <a:latin typeface="Source Han Serif SC" panose="02020400000000000000" pitchFamily="18" charset="-122"/>
              <a:ea typeface="Source Han Serif SC" panose="02020400000000000000" pitchFamily="18" charset="-122"/>
              <a:cs typeface="Lato Light"/>
              <a:sym typeface="Source Han Serif SC" panose="02020400000000000000" pitchFamily="18" charset="-122"/>
            </a:endParaRPr>
          </a:p>
        </p:txBody>
      </p:sp>
      <p:pic>
        <p:nvPicPr>
          <p:cNvPr id="22" name="图片占位符 8">
            <a:extLst>
              <a:ext uri="{FF2B5EF4-FFF2-40B4-BE49-F238E27FC236}">
                <a16:creationId xmlns:a16="http://schemas.microsoft.com/office/drawing/2014/main" id="{57713DAC-293A-40F3-8C6C-46210CE2BC4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6662" r="16662"/>
          <a:stretch>
            <a:fillRect/>
          </a:stretch>
        </p:blipFill>
        <p:spPr>
          <a:xfrm>
            <a:off x="765175" y="1690688"/>
            <a:ext cx="1947863" cy="1947862"/>
          </a:xfrm>
        </p:spPr>
      </p:pic>
      <p:pic>
        <p:nvPicPr>
          <p:cNvPr id="23" name="图片占位符 8">
            <a:extLst>
              <a:ext uri="{FF2B5EF4-FFF2-40B4-BE49-F238E27FC236}">
                <a16:creationId xmlns:a16="http://schemas.microsoft.com/office/drawing/2014/main" id="{8F072C87-98ED-4432-8377-298ACC27B031}"/>
              </a:ext>
            </a:extLst>
          </p:cNvPr>
          <p:cNvPicPr>
            <a:picLocks noGrp="1" noChangeAspect="1"/>
          </p:cNvPicPr>
          <p:nvPr>
            <p:ph type="pic" sz="quarter" idx="20"/>
          </p:nvPr>
        </p:nvPicPr>
        <p:blipFill>
          <a:blip r:embed="rId3" cstate="print">
            <a:extLst>
              <a:ext uri="{28A0092B-C50C-407E-A947-70E740481C1C}">
                <a14:useLocalDpi xmlns:a14="http://schemas.microsoft.com/office/drawing/2010/main" val="0"/>
              </a:ext>
            </a:extLst>
          </a:blip>
          <a:srcRect l="16635" r="16635"/>
          <a:stretch>
            <a:fillRect/>
          </a:stretch>
        </p:blipFill>
        <p:spPr>
          <a:xfrm>
            <a:off x="4149725" y="3638550"/>
            <a:ext cx="1949450" cy="1947863"/>
          </a:xfrm>
        </p:spPr>
      </p:pic>
      <p:pic>
        <p:nvPicPr>
          <p:cNvPr id="24" name="图片占位符 8">
            <a:extLst>
              <a:ext uri="{FF2B5EF4-FFF2-40B4-BE49-F238E27FC236}">
                <a16:creationId xmlns:a16="http://schemas.microsoft.com/office/drawing/2014/main" id="{C4416DE6-149A-47DB-B9AC-C171F6A830B2}"/>
              </a:ext>
            </a:extLst>
          </p:cNvPr>
          <p:cNvPicPr>
            <a:picLocks noGrp="1" noChangeAspect="1"/>
          </p:cNvPicPr>
          <p:nvPr>
            <p:ph type="pic" sz="quarter" idx="19"/>
          </p:nvPr>
        </p:nvPicPr>
        <p:blipFill>
          <a:blip r:embed="rId3" cstate="print">
            <a:extLst>
              <a:ext uri="{28A0092B-C50C-407E-A947-70E740481C1C}">
                <a14:useLocalDpi xmlns:a14="http://schemas.microsoft.com/office/drawing/2010/main" val="0"/>
              </a:ext>
            </a:extLst>
          </a:blip>
          <a:srcRect l="16662" r="16662"/>
          <a:stretch>
            <a:fillRect/>
          </a:stretch>
        </p:blipFill>
        <p:spPr>
          <a:xfrm>
            <a:off x="6097588" y="1690688"/>
            <a:ext cx="1947862" cy="1947862"/>
          </a:xfrm>
        </p:spPr>
      </p:pic>
      <p:pic>
        <p:nvPicPr>
          <p:cNvPr id="25" name="图片占位符 8">
            <a:extLst>
              <a:ext uri="{FF2B5EF4-FFF2-40B4-BE49-F238E27FC236}">
                <a16:creationId xmlns:a16="http://schemas.microsoft.com/office/drawing/2014/main" id="{333AA28C-50FB-42CF-B896-C152ED22D70C}"/>
              </a:ext>
            </a:extLst>
          </p:cNvPr>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l="16635" r="16635"/>
          <a:stretch>
            <a:fillRect/>
          </a:stretch>
        </p:blipFill>
        <p:spPr>
          <a:xfrm>
            <a:off x="9477375" y="3638550"/>
            <a:ext cx="1949450" cy="1947863"/>
          </a:xfrm>
        </p:spPr>
      </p:pic>
      <p:cxnSp>
        <p:nvCxnSpPr>
          <p:cNvPr id="27" name="直接连接符 26">
            <a:extLst>
              <a:ext uri="{FF2B5EF4-FFF2-40B4-BE49-F238E27FC236}">
                <a16:creationId xmlns:a16="http://schemas.microsoft.com/office/drawing/2014/main" id="{BD9622D7-176D-4983-A9EC-632734D651BA}"/>
              </a:ext>
            </a:extLst>
          </p:cNvPr>
          <p:cNvCxnSpPr>
            <a:cxnSpLocks/>
          </p:cNvCxnSpPr>
          <p:nvPr/>
        </p:nvCxnSpPr>
        <p:spPr>
          <a:xfrm flipH="1">
            <a:off x="1" y="624188"/>
            <a:ext cx="781049"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F9DD90A-88CF-4A91-8C0D-FD2C8FA2716B}"/>
              </a:ext>
            </a:extLst>
          </p:cNvPr>
          <p:cNvCxnSpPr>
            <a:cxnSpLocks/>
          </p:cNvCxnSpPr>
          <p:nvPr/>
        </p:nvCxnSpPr>
        <p:spPr>
          <a:xfrm flipH="1">
            <a:off x="3657075" y="624188"/>
            <a:ext cx="8520412"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278C8DAD-0893-46CA-820F-20AE5E7DB60D}"/>
              </a:ext>
            </a:extLst>
          </p:cNvPr>
          <p:cNvSpPr txBox="1"/>
          <p:nvPr/>
        </p:nvSpPr>
        <p:spPr>
          <a:xfrm>
            <a:off x="1248075" y="362578"/>
            <a:ext cx="1994105" cy="523220"/>
          </a:xfrm>
          <a:prstGeom prst="rect">
            <a:avLst/>
          </a:prstGeom>
          <a:noFill/>
        </p:spPr>
        <p:txBody>
          <a:bodyPr wrap="square" rtlCol="0">
            <a:spAutoFit/>
            <a:scene3d>
              <a:camera prst="orthographicFront"/>
              <a:lightRig rig="threePt" dir="t"/>
            </a:scene3d>
            <a:sp3d contourW="12700"/>
          </a:bodyPr>
          <a:lstStyle/>
          <a:p>
            <a:pPr algn="dist"/>
            <a:r>
              <a:rPr lang="zh-CN" altLang="en-US" sz="2800" b="1" dirty="0">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p>
        </p:txBody>
      </p:sp>
      <p:grpSp>
        <p:nvGrpSpPr>
          <p:cNvPr id="30" name="组合 29">
            <a:extLst>
              <a:ext uri="{FF2B5EF4-FFF2-40B4-BE49-F238E27FC236}">
                <a16:creationId xmlns:a16="http://schemas.microsoft.com/office/drawing/2014/main" id="{F9EE4212-8D8D-4E82-8CAA-12B2195C8805}"/>
              </a:ext>
            </a:extLst>
          </p:cNvPr>
          <p:cNvGrpSpPr/>
          <p:nvPr/>
        </p:nvGrpSpPr>
        <p:grpSpPr>
          <a:xfrm>
            <a:off x="3315833" y="453567"/>
            <a:ext cx="341242" cy="341242"/>
            <a:chOff x="3334026" y="478902"/>
            <a:chExt cx="806174" cy="806174"/>
          </a:xfrm>
        </p:grpSpPr>
        <p:sp>
          <p:nvSpPr>
            <p:cNvPr id="31" name="矩形 30">
              <a:extLst>
                <a:ext uri="{FF2B5EF4-FFF2-40B4-BE49-F238E27FC236}">
                  <a16:creationId xmlns:a16="http://schemas.microsoft.com/office/drawing/2014/main" id="{D5C76EF0-6668-4814-BCFD-C79C4E669B71}"/>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2" name="加号 31">
              <a:extLst>
                <a:ext uri="{FF2B5EF4-FFF2-40B4-BE49-F238E27FC236}">
                  <a16:creationId xmlns:a16="http://schemas.microsoft.com/office/drawing/2014/main" id="{7387DF4F-7562-4D0E-A4EA-ACCE0D5A76D9}"/>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33" name="组合 32">
            <a:extLst>
              <a:ext uri="{FF2B5EF4-FFF2-40B4-BE49-F238E27FC236}">
                <a16:creationId xmlns:a16="http://schemas.microsoft.com/office/drawing/2014/main" id="{22ECE669-68AC-49EF-9BD7-380A44A4B87E}"/>
              </a:ext>
            </a:extLst>
          </p:cNvPr>
          <p:cNvGrpSpPr/>
          <p:nvPr/>
        </p:nvGrpSpPr>
        <p:grpSpPr>
          <a:xfrm>
            <a:off x="833179" y="453567"/>
            <a:ext cx="341242" cy="341242"/>
            <a:chOff x="3334026" y="478902"/>
            <a:chExt cx="806174" cy="806174"/>
          </a:xfrm>
        </p:grpSpPr>
        <p:sp>
          <p:nvSpPr>
            <p:cNvPr id="35" name="矩形 34">
              <a:extLst>
                <a:ext uri="{FF2B5EF4-FFF2-40B4-BE49-F238E27FC236}">
                  <a16:creationId xmlns:a16="http://schemas.microsoft.com/office/drawing/2014/main" id="{CEAA566E-3DDE-4731-AA05-FA910896C33A}"/>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7" name="加号 36">
              <a:extLst>
                <a:ext uri="{FF2B5EF4-FFF2-40B4-BE49-F238E27FC236}">
                  <a16:creationId xmlns:a16="http://schemas.microsoft.com/office/drawing/2014/main" id="{FD0222FF-B866-4F42-83D7-460F24E5D146}"/>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42" name="文本框 41">
            <a:extLst>
              <a:ext uri="{FF2B5EF4-FFF2-40B4-BE49-F238E27FC236}">
                <a16:creationId xmlns:a16="http://schemas.microsoft.com/office/drawing/2014/main" id="{2D9188E1-051D-43BE-A7A6-5D699349EE8F}"/>
              </a:ext>
            </a:extLst>
          </p:cNvPr>
          <p:cNvSpPr txBox="1"/>
          <p:nvPr/>
        </p:nvSpPr>
        <p:spPr>
          <a:xfrm>
            <a:off x="1248075" y="867131"/>
            <a:ext cx="5020320" cy="246221"/>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7205395" y="3306692"/>
            <a:ext cx="1432500" cy="33461"/>
          </a:xfrm>
          <a:prstGeom prst="line">
            <a:avLst/>
          </a:prstGeom>
          <a:ln w="12700" cap="rnd">
            <a:solidFill>
              <a:schemeClr val="accent4"/>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6302465" y="3929067"/>
            <a:ext cx="2335431" cy="85196"/>
          </a:xfrm>
          <a:prstGeom prst="line">
            <a:avLst/>
          </a:prstGeom>
          <a:ln w="12700" cap="rnd">
            <a:solidFill>
              <a:schemeClr val="accent3"/>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272212" y="4577189"/>
            <a:ext cx="3365683" cy="25744"/>
          </a:xfrm>
          <a:prstGeom prst="line">
            <a:avLst/>
          </a:prstGeom>
          <a:ln w="12700" cap="rnd">
            <a:solidFill>
              <a:schemeClr val="accent2"/>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379994" y="5236575"/>
            <a:ext cx="4257903" cy="0"/>
          </a:xfrm>
          <a:prstGeom prst="line">
            <a:avLst/>
          </a:prstGeom>
          <a:ln w="12700" cap="rnd">
            <a:solidFill>
              <a:schemeClr val="accent1"/>
            </a:solidFill>
            <a:prstDash val="sysDot"/>
            <a:tailEnd type="oval" w="sm" len="sm"/>
          </a:ln>
        </p:spPr>
        <p:style>
          <a:lnRef idx="1">
            <a:schemeClr val="accent1"/>
          </a:lnRef>
          <a:fillRef idx="0">
            <a:schemeClr val="accent1"/>
          </a:fillRef>
          <a:effectRef idx="0">
            <a:schemeClr val="accent1"/>
          </a:effectRef>
          <a:fontRef idx="minor">
            <a:schemeClr val="tx1"/>
          </a:fontRef>
        </p:style>
      </p:cxnSp>
      <p:grpSp>
        <p:nvGrpSpPr>
          <p:cNvPr id="6" name="组合 91"/>
          <p:cNvGrpSpPr/>
          <p:nvPr/>
        </p:nvGrpSpPr>
        <p:grpSpPr>
          <a:xfrm>
            <a:off x="5128650" y="711776"/>
            <a:ext cx="2160581" cy="4507593"/>
            <a:chOff x="5127982" y="711789"/>
            <a:chExt cx="2160300" cy="4508886"/>
          </a:xfrm>
        </p:grpSpPr>
        <p:grpSp>
          <p:nvGrpSpPr>
            <p:cNvPr id="7" name="组合 6"/>
            <p:cNvGrpSpPr/>
            <p:nvPr/>
          </p:nvGrpSpPr>
          <p:grpSpPr>
            <a:xfrm rot="19655684">
              <a:off x="5127982" y="711789"/>
              <a:ext cx="2160300" cy="4508886"/>
              <a:chOff x="1592519" y="-122634"/>
              <a:chExt cx="2190591" cy="4572108"/>
            </a:xfrm>
          </p:grpSpPr>
          <p:sp>
            <p:nvSpPr>
              <p:cNvPr id="20" name="平行四边形 2283"/>
              <p:cNvSpPr/>
              <p:nvPr/>
            </p:nvSpPr>
            <p:spPr>
              <a:xfrm rot="15424320" flipH="1">
                <a:off x="2229220" y="2078397"/>
                <a:ext cx="847548" cy="2120949"/>
              </a:xfrm>
              <a:custGeom>
                <a:avLst/>
                <a:gdLst/>
                <a:ahLst/>
                <a:cxnLst/>
                <a:rect l="l" t="t" r="r" b="b"/>
                <a:pathLst>
                  <a:path w="847548" h="2120949">
                    <a:moveTo>
                      <a:pt x="404264" y="2120949"/>
                    </a:moveTo>
                    <a:lnTo>
                      <a:pt x="847548" y="2120949"/>
                    </a:lnTo>
                    <a:lnTo>
                      <a:pt x="360695" y="0"/>
                    </a:lnTo>
                    <a:lnTo>
                      <a:pt x="0" y="359791"/>
                    </a:lnTo>
                    <a:close/>
                  </a:path>
                </a:pathLst>
              </a:cu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平行四边形 2284"/>
              <p:cNvSpPr/>
              <p:nvPr/>
            </p:nvSpPr>
            <p:spPr>
              <a:xfrm flipH="1">
                <a:off x="2877748" y="790902"/>
                <a:ext cx="905362" cy="2520350"/>
              </a:xfrm>
              <a:custGeom>
                <a:avLst/>
                <a:gdLst/>
                <a:ahLst/>
                <a:cxnLst/>
                <a:rect l="l" t="t" r="r" b="b"/>
                <a:pathLst>
                  <a:path w="905362" h="2520350">
                    <a:moveTo>
                      <a:pt x="581485" y="0"/>
                    </a:moveTo>
                    <a:lnTo>
                      <a:pt x="0" y="2520350"/>
                    </a:lnTo>
                    <a:lnTo>
                      <a:pt x="443284" y="2520350"/>
                    </a:lnTo>
                    <a:lnTo>
                      <a:pt x="905362" y="518312"/>
                    </a:lnTo>
                    <a:close/>
                  </a:path>
                </a:pathLst>
              </a:cu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22"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a:fillRect/>
              </a:stretch>
            </p:blipFill>
            <p:spPr bwMode="auto">
              <a:xfrm rot="7340419" flipH="1">
                <a:off x="95903" y="2114237"/>
                <a:ext cx="4572108" cy="98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组合 36"/>
            <p:cNvGrpSpPr/>
            <p:nvPr/>
          </p:nvGrpSpPr>
          <p:grpSpPr>
            <a:xfrm>
              <a:off x="6138926" y="2926405"/>
              <a:ext cx="551780" cy="414516"/>
              <a:chOff x="5288412" y="1824354"/>
              <a:chExt cx="386956" cy="290695"/>
            </a:xfrm>
          </p:grpSpPr>
          <p:sp>
            <p:nvSpPr>
              <p:cNvPr id="38" name="Freeform 41"/>
              <p:cNvSpPr/>
              <p:nvPr/>
            </p:nvSpPr>
            <p:spPr bwMode="auto">
              <a:xfrm>
                <a:off x="5402523" y="1943565"/>
                <a:ext cx="170210" cy="94348"/>
              </a:xfrm>
              <a:custGeom>
                <a:avLst/>
                <a:gdLst>
                  <a:gd name="T0" fmla="*/ 62 w 113"/>
                  <a:gd name="T1" fmla="*/ 46 h 63"/>
                  <a:gd name="T2" fmla="*/ 19 w 113"/>
                  <a:gd name="T3" fmla="*/ 62 h 63"/>
                  <a:gd name="T4" fmla="*/ 19 w 113"/>
                  <a:gd name="T5" fmla="*/ 62 h 63"/>
                  <a:gd name="T6" fmla="*/ 18 w 113"/>
                  <a:gd name="T7" fmla="*/ 62 h 63"/>
                  <a:gd name="T8" fmla="*/ 15 w 113"/>
                  <a:gd name="T9" fmla="*/ 62 h 63"/>
                  <a:gd name="T10" fmla="*/ 9 w 113"/>
                  <a:gd name="T11" fmla="*/ 58 h 63"/>
                  <a:gd name="T12" fmla="*/ 9 w 113"/>
                  <a:gd name="T13" fmla="*/ 58 h 63"/>
                  <a:gd name="T14" fmla="*/ 9 w 113"/>
                  <a:gd name="T15" fmla="*/ 58 h 63"/>
                  <a:gd name="T16" fmla="*/ 9 w 113"/>
                  <a:gd name="T17" fmla="*/ 58 h 63"/>
                  <a:gd name="T18" fmla="*/ 1 w 113"/>
                  <a:gd name="T19" fmla="*/ 40 h 63"/>
                  <a:gd name="T20" fmla="*/ 1 w 113"/>
                  <a:gd name="T21" fmla="*/ 40 h 63"/>
                  <a:gd name="T22" fmla="*/ 1 w 113"/>
                  <a:gd name="T23" fmla="*/ 40 h 63"/>
                  <a:gd name="T24" fmla="*/ 0 w 113"/>
                  <a:gd name="T25" fmla="*/ 37 h 63"/>
                  <a:gd name="T26" fmla="*/ 4 w 113"/>
                  <a:gd name="T27" fmla="*/ 31 h 63"/>
                  <a:gd name="T28" fmla="*/ 4 w 113"/>
                  <a:gd name="T29" fmla="*/ 31 h 63"/>
                  <a:gd name="T30" fmla="*/ 4 w 113"/>
                  <a:gd name="T31" fmla="*/ 31 h 63"/>
                  <a:gd name="T32" fmla="*/ 4 w 113"/>
                  <a:gd name="T33" fmla="*/ 31 h 63"/>
                  <a:gd name="T34" fmla="*/ 48 w 113"/>
                  <a:gd name="T35" fmla="*/ 15 h 63"/>
                  <a:gd name="T36" fmla="*/ 43 w 113"/>
                  <a:gd name="T37" fmla="*/ 5 h 63"/>
                  <a:gd name="T38" fmla="*/ 45 w 113"/>
                  <a:gd name="T39" fmla="*/ 1 h 63"/>
                  <a:gd name="T40" fmla="*/ 47 w 113"/>
                  <a:gd name="T41" fmla="*/ 0 h 63"/>
                  <a:gd name="T42" fmla="*/ 78 w 113"/>
                  <a:gd name="T43" fmla="*/ 4 h 63"/>
                  <a:gd name="T44" fmla="*/ 110 w 113"/>
                  <a:gd name="T45" fmla="*/ 7 h 63"/>
                  <a:gd name="T46" fmla="*/ 113 w 113"/>
                  <a:gd name="T47" fmla="*/ 10 h 63"/>
                  <a:gd name="T48" fmla="*/ 112 w 113"/>
                  <a:gd name="T49" fmla="*/ 12 h 63"/>
                  <a:gd name="T50" fmla="*/ 112 w 113"/>
                  <a:gd name="T51" fmla="*/ 12 h 63"/>
                  <a:gd name="T52" fmla="*/ 92 w 113"/>
                  <a:gd name="T53" fmla="*/ 35 h 63"/>
                  <a:gd name="T54" fmla="*/ 73 w 113"/>
                  <a:gd name="T55" fmla="*/ 57 h 63"/>
                  <a:gd name="T56" fmla="*/ 68 w 113"/>
                  <a:gd name="T57" fmla="*/ 57 h 63"/>
                  <a:gd name="T58" fmla="*/ 67 w 113"/>
                  <a:gd name="T59" fmla="*/ 56 h 63"/>
                  <a:gd name="T60" fmla="*/ 67 w 113"/>
                  <a:gd name="T61" fmla="*/ 56 h 63"/>
                  <a:gd name="T62" fmla="*/ 62 w 113"/>
                  <a:gd name="T63"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63">
                    <a:moveTo>
                      <a:pt x="62" y="46"/>
                    </a:moveTo>
                    <a:cubicBezTo>
                      <a:pt x="19" y="62"/>
                      <a:pt x="19" y="62"/>
                      <a:pt x="19" y="62"/>
                    </a:cubicBezTo>
                    <a:cubicBezTo>
                      <a:pt x="19" y="62"/>
                      <a:pt x="19" y="62"/>
                      <a:pt x="19" y="62"/>
                    </a:cubicBezTo>
                    <a:cubicBezTo>
                      <a:pt x="19" y="62"/>
                      <a:pt x="18" y="62"/>
                      <a:pt x="18" y="62"/>
                    </a:cubicBezTo>
                    <a:cubicBezTo>
                      <a:pt x="17" y="63"/>
                      <a:pt x="16" y="63"/>
                      <a:pt x="15" y="62"/>
                    </a:cubicBezTo>
                    <a:cubicBezTo>
                      <a:pt x="12" y="62"/>
                      <a:pt x="10" y="60"/>
                      <a:pt x="9" y="58"/>
                    </a:cubicBezTo>
                    <a:cubicBezTo>
                      <a:pt x="9" y="58"/>
                      <a:pt x="9" y="58"/>
                      <a:pt x="9" y="58"/>
                    </a:cubicBezTo>
                    <a:cubicBezTo>
                      <a:pt x="9" y="58"/>
                      <a:pt x="9" y="58"/>
                      <a:pt x="9" y="58"/>
                    </a:cubicBezTo>
                    <a:cubicBezTo>
                      <a:pt x="9" y="58"/>
                      <a:pt x="9" y="58"/>
                      <a:pt x="9" y="58"/>
                    </a:cubicBezTo>
                    <a:cubicBezTo>
                      <a:pt x="1" y="40"/>
                      <a:pt x="1" y="40"/>
                      <a:pt x="1" y="40"/>
                    </a:cubicBezTo>
                    <a:cubicBezTo>
                      <a:pt x="1" y="40"/>
                      <a:pt x="1" y="40"/>
                      <a:pt x="1" y="40"/>
                    </a:cubicBezTo>
                    <a:cubicBezTo>
                      <a:pt x="1" y="40"/>
                      <a:pt x="1" y="40"/>
                      <a:pt x="1" y="40"/>
                    </a:cubicBezTo>
                    <a:cubicBezTo>
                      <a:pt x="0" y="39"/>
                      <a:pt x="0" y="38"/>
                      <a:pt x="0" y="37"/>
                    </a:cubicBezTo>
                    <a:cubicBezTo>
                      <a:pt x="0" y="34"/>
                      <a:pt x="2" y="32"/>
                      <a:pt x="4" y="31"/>
                    </a:cubicBezTo>
                    <a:cubicBezTo>
                      <a:pt x="4" y="31"/>
                      <a:pt x="4" y="31"/>
                      <a:pt x="4" y="31"/>
                    </a:cubicBezTo>
                    <a:cubicBezTo>
                      <a:pt x="4" y="31"/>
                      <a:pt x="4" y="31"/>
                      <a:pt x="4" y="31"/>
                    </a:cubicBezTo>
                    <a:cubicBezTo>
                      <a:pt x="4" y="31"/>
                      <a:pt x="4" y="31"/>
                      <a:pt x="4" y="31"/>
                    </a:cubicBezTo>
                    <a:cubicBezTo>
                      <a:pt x="48" y="15"/>
                      <a:pt x="48" y="15"/>
                      <a:pt x="48" y="15"/>
                    </a:cubicBezTo>
                    <a:cubicBezTo>
                      <a:pt x="43" y="5"/>
                      <a:pt x="43" y="5"/>
                      <a:pt x="43" y="5"/>
                    </a:cubicBezTo>
                    <a:cubicBezTo>
                      <a:pt x="43" y="3"/>
                      <a:pt x="43" y="1"/>
                      <a:pt x="45" y="1"/>
                    </a:cubicBezTo>
                    <a:cubicBezTo>
                      <a:pt x="46" y="0"/>
                      <a:pt x="46" y="0"/>
                      <a:pt x="47" y="0"/>
                    </a:cubicBezTo>
                    <a:cubicBezTo>
                      <a:pt x="78" y="4"/>
                      <a:pt x="78" y="4"/>
                      <a:pt x="78" y="4"/>
                    </a:cubicBezTo>
                    <a:cubicBezTo>
                      <a:pt x="110" y="7"/>
                      <a:pt x="110" y="7"/>
                      <a:pt x="110" y="7"/>
                    </a:cubicBezTo>
                    <a:cubicBezTo>
                      <a:pt x="112" y="7"/>
                      <a:pt x="113" y="9"/>
                      <a:pt x="113" y="10"/>
                    </a:cubicBezTo>
                    <a:cubicBezTo>
                      <a:pt x="113" y="11"/>
                      <a:pt x="113" y="12"/>
                      <a:pt x="112" y="12"/>
                    </a:cubicBezTo>
                    <a:cubicBezTo>
                      <a:pt x="112" y="12"/>
                      <a:pt x="112" y="12"/>
                      <a:pt x="112" y="12"/>
                    </a:cubicBezTo>
                    <a:cubicBezTo>
                      <a:pt x="92" y="35"/>
                      <a:pt x="92" y="35"/>
                      <a:pt x="92" y="35"/>
                    </a:cubicBezTo>
                    <a:cubicBezTo>
                      <a:pt x="73" y="57"/>
                      <a:pt x="73" y="57"/>
                      <a:pt x="73" y="57"/>
                    </a:cubicBezTo>
                    <a:cubicBezTo>
                      <a:pt x="71" y="58"/>
                      <a:pt x="69" y="59"/>
                      <a:pt x="68" y="57"/>
                    </a:cubicBezTo>
                    <a:cubicBezTo>
                      <a:pt x="68" y="57"/>
                      <a:pt x="67" y="57"/>
                      <a:pt x="67" y="56"/>
                    </a:cubicBezTo>
                    <a:cubicBezTo>
                      <a:pt x="67" y="56"/>
                      <a:pt x="67" y="56"/>
                      <a:pt x="67" y="56"/>
                    </a:cubicBezTo>
                    <a:cubicBezTo>
                      <a:pt x="62" y="46"/>
                      <a:pt x="62" y="46"/>
                      <a:pt x="62" y="46"/>
                    </a:cubicBezTo>
                    <a:close/>
                  </a:path>
                </a:pathLst>
              </a:custGeom>
              <a:solidFill>
                <a:schemeClr val="accent4"/>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9" tIns="43349" rIns="86699" bIns="43349" numCol="1" spcCol="0" rtlCol="0" fromWordArt="0" anchor="ctr" anchorCtr="0" forceAA="0" compatLnSpc="1">
                <a:noAutofit/>
              </a:bodyPr>
              <a:lstStyle/>
              <a:p>
                <a:pPr algn="ctr"/>
                <a:endParaRPr lang="zh-CN" altLang="en-US" sz="1707">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9" name="Freeform 42"/>
              <p:cNvSpPr>
                <a:spLocks noEditPoints="1"/>
              </p:cNvSpPr>
              <p:nvPr/>
            </p:nvSpPr>
            <p:spPr bwMode="auto">
              <a:xfrm>
                <a:off x="5288412" y="1824354"/>
                <a:ext cx="386956" cy="290695"/>
              </a:xfrm>
              <a:custGeom>
                <a:avLst/>
                <a:gdLst>
                  <a:gd name="T0" fmla="*/ 225 w 257"/>
                  <a:gd name="T1" fmla="*/ 0 h 193"/>
                  <a:gd name="T2" fmla="*/ 32 w 257"/>
                  <a:gd name="T3" fmla="*/ 0 h 193"/>
                  <a:gd name="T4" fmla="*/ 0 w 257"/>
                  <a:gd name="T5" fmla="*/ 32 h 193"/>
                  <a:gd name="T6" fmla="*/ 0 w 257"/>
                  <a:gd name="T7" fmla="*/ 160 h 193"/>
                  <a:gd name="T8" fmla="*/ 32 w 257"/>
                  <a:gd name="T9" fmla="*/ 193 h 193"/>
                  <a:gd name="T10" fmla="*/ 225 w 257"/>
                  <a:gd name="T11" fmla="*/ 193 h 193"/>
                  <a:gd name="T12" fmla="*/ 257 w 257"/>
                  <a:gd name="T13" fmla="*/ 160 h 193"/>
                  <a:gd name="T14" fmla="*/ 257 w 257"/>
                  <a:gd name="T15" fmla="*/ 32 h 193"/>
                  <a:gd name="T16" fmla="*/ 225 w 257"/>
                  <a:gd name="T17" fmla="*/ 0 h 193"/>
                  <a:gd name="T18" fmla="*/ 209 w 257"/>
                  <a:gd name="T19" fmla="*/ 16 h 193"/>
                  <a:gd name="T20" fmla="*/ 225 w 257"/>
                  <a:gd name="T21" fmla="*/ 16 h 193"/>
                  <a:gd name="T22" fmla="*/ 225 w 257"/>
                  <a:gd name="T23" fmla="*/ 32 h 193"/>
                  <a:gd name="T24" fmla="*/ 209 w 257"/>
                  <a:gd name="T25" fmla="*/ 32 h 193"/>
                  <a:gd name="T26" fmla="*/ 209 w 257"/>
                  <a:gd name="T27" fmla="*/ 16 h 193"/>
                  <a:gd name="T28" fmla="*/ 176 w 257"/>
                  <a:gd name="T29" fmla="*/ 16 h 193"/>
                  <a:gd name="T30" fmla="*/ 193 w 257"/>
                  <a:gd name="T31" fmla="*/ 16 h 193"/>
                  <a:gd name="T32" fmla="*/ 193 w 257"/>
                  <a:gd name="T33" fmla="*/ 32 h 193"/>
                  <a:gd name="T34" fmla="*/ 176 w 257"/>
                  <a:gd name="T35" fmla="*/ 32 h 193"/>
                  <a:gd name="T36" fmla="*/ 176 w 257"/>
                  <a:gd name="T37" fmla="*/ 16 h 193"/>
                  <a:gd name="T38" fmla="*/ 144 w 257"/>
                  <a:gd name="T39" fmla="*/ 16 h 193"/>
                  <a:gd name="T40" fmla="*/ 160 w 257"/>
                  <a:gd name="T41" fmla="*/ 16 h 193"/>
                  <a:gd name="T42" fmla="*/ 160 w 257"/>
                  <a:gd name="T43" fmla="*/ 32 h 193"/>
                  <a:gd name="T44" fmla="*/ 144 w 257"/>
                  <a:gd name="T45" fmla="*/ 32 h 193"/>
                  <a:gd name="T46" fmla="*/ 144 w 257"/>
                  <a:gd name="T47" fmla="*/ 16 h 193"/>
                  <a:gd name="T48" fmla="*/ 241 w 257"/>
                  <a:gd name="T49" fmla="*/ 176 h 193"/>
                  <a:gd name="T50" fmla="*/ 16 w 257"/>
                  <a:gd name="T51" fmla="*/ 176 h 193"/>
                  <a:gd name="T52" fmla="*/ 16 w 257"/>
                  <a:gd name="T53" fmla="*/ 48 h 193"/>
                  <a:gd name="T54" fmla="*/ 241 w 257"/>
                  <a:gd name="T55" fmla="*/ 48 h 193"/>
                  <a:gd name="T56" fmla="*/ 241 w 257"/>
                  <a:gd name="T57" fmla="*/ 17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193">
                    <a:moveTo>
                      <a:pt x="225" y="0"/>
                    </a:moveTo>
                    <a:cubicBezTo>
                      <a:pt x="32" y="0"/>
                      <a:pt x="32" y="0"/>
                      <a:pt x="32" y="0"/>
                    </a:cubicBezTo>
                    <a:cubicBezTo>
                      <a:pt x="14" y="0"/>
                      <a:pt x="0" y="14"/>
                      <a:pt x="0" y="32"/>
                    </a:cubicBezTo>
                    <a:cubicBezTo>
                      <a:pt x="0" y="160"/>
                      <a:pt x="0" y="160"/>
                      <a:pt x="0" y="160"/>
                    </a:cubicBezTo>
                    <a:cubicBezTo>
                      <a:pt x="0" y="178"/>
                      <a:pt x="14" y="193"/>
                      <a:pt x="32" y="193"/>
                    </a:cubicBezTo>
                    <a:cubicBezTo>
                      <a:pt x="225" y="193"/>
                      <a:pt x="225" y="193"/>
                      <a:pt x="225" y="193"/>
                    </a:cubicBezTo>
                    <a:cubicBezTo>
                      <a:pt x="242" y="193"/>
                      <a:pt x="257" y="178"/>
                      <a:pt x="257" y="160"/>
                    </a:cubicBezTo>
                    <a:cubicBezTo>
                      <a:pt x="257" y="32"/>
                      <a:pt x="257" y="32"/>
                      <a:pt x="257" y="32"/>
                    </a:cubicBezTo>
                    <a:cubicBezTo>
                      <a:pt x="257" y="14"/>
                      <a:pt x="242" y="0"/>
                      <a:pt x="225" y="0"/>
                    </a:cubicBezTo>
                    <a:close/>
                    <a:moveTo>
                      <a:pt x="209" y="16"/>
                    </a:moveTo>
                    <a:cubicBezTo>
                      <a:pt x="225" y="16"/>
                      <a:pt x="225" y="16"/>
                      <a:pt x="225" y="16"/>
                    </a:cubicBezTo>
                    <a:cubicBezTo>
                      <a:pt x="225" y="32"/>
                      <a:pt x="225" y="32"/>
                      <a:pt x="225" y="32"/>
                    </a:cubicBezTo>
                    <a:cubicBezTo>
                      <a:pt x="209" y="32"/>
                      <a:pt x="209" y="32"/>
                      <a:pt x="209" y="32"/>
                    </a:cubicBezTo>
                    <a:lnTo>
                      <a:pt x="209" y="16"/>
                    </a:lnTo>
                    <a:close/>
                    <a:moveTo>
                      <a:pt x="176" y="16"/>
                    </a:moveTo>
                    <a:cubicBezTo>
                      <a:pt x="193" y="16"/>
                      <a:pt x="193" y="16"/>
                      <a:pt x="193" y="16"/>
                    </a:cubicBezTo>
                    <a:cubicBezTo>
                      <a:pt x="193" y="32"/>
                      <a:pt x="193" y="32"/>
                      <a:pt x="193" y="32"/>
                    </a:cubicBezTo>
                    <a:cubicBezTo>
                      <a:pt x="176" y="32"/>
                      <a:pt x="176" y="32"/>
                      <a:pt x="176" y="32"/>
                    </a:cubicBezTo>
                    <a:lnTo>
                      <a:pt x="176" y="16"/>
                    </a:lnTo>
                    <a:close/>
                    <a:moveTo>
                      <a:pt x="144" y="16"/>
                    </a:moveTo>
                    <a:cubicBezTo>
                      <a:pt x="160" y="16"/>
                      <a:pt x="160" y="16"/>
                      <a:pt x="160" y="16"/>
                    </a:cubicBezTo>
                    <a:cubicBezTo>
                      <a:pt x="160" y="32"/>
                      <a:pt x="160" y="32"/>
                      <a:pt x="160" y="32"/>
                    </a:cubicBezTo>
                    <a:cubicBezTo>
                      <a:pt x="144" y="32"/>
                      <a:pt x="144" y="32"/>
                      <a:pt x="144" y="32"/>
                    </a:cubicBezTo>
                    <a:lnTo>
                      <a:pt x="144" y="16"/>
                    </a:lnTo>
                    <a:close/>
                    <a:moveTo>
                      <a:pt x="241" y="176"/>
                    </a:moveTo>
                    <a:cubicBezTo>
                      <a:pt x="16" y="176"/>
                      <a:pt x="16" y="176"/>
                      <a:pt x="16" y="176"/>
                    </a:cubicBezTo>
                    <a:cubicBezTo>
                      <a:pt x="16" y="48"/>
                      <a:pt x="16" y="48"/>
                      <a:pt x="16" y="48"/>
                    </a:cubicBezTo>
                    <a:cubicBezTo>
                      <a:pt x="241" y="48"/>
                      <a:pt x="241" y="48"/>
                      <a:pt x="241" y="48"/>
                    </a:cubicBezTo>
                    <a:lnTo>
                      <a:pt x="241" y="176"/>
                    </a:lnTo>
                    <a:close/>
                  </a:path>
                </a:pathLst>
              </a:custGeom>
              <a:solidFill>
                <a:schemeClr val="accent4"/>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9" tIns="43349" rIns="86699" bIns="43349" numCol="1" spcCol="0" rtlCol="0" fromWordArt="0" anchor="ctr" anchorCtr="0" forceAA="0" compatLnSpc="1">
                <a:noAutofit/>
              </a:bodyPr>
              <a:lstStyle/>
              <a:p>
                <a:pPr algn="ctr"/>
                <a:endParaRPr lang="zh-CN" altLang="en-US" sz="1707">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sp>
        <p:nvSpPr>
          <p:cNvPr id="79" name="TextBox 78"/>
          <p:cNvSpPr txBox="1"/>
          <p:nvPr/>
        </p:nvSpPr>
        <p:spPr>
          <a:xfrm>
            <a:off x="5314481" y="1413510"/>
            <a:ext cx="746155" cy="340398"/>
          </a:xfrm>
          <a:prstGeom prst="rect">
            <a:avLst/>
          </a:prstGeom>
          <a:noFill/>
        </p:spPr>
        <p:txBody>
          <a:bodyPr wrap="square" lIns="91423" tIns="45712" rIns="91423" bIns="45712" rtlCol="0">
            <a:spAutoFit/>
          </a:bodyPr>
          <a:lstStyle/>
          <a:p>
            <a:r>
              <a:rPr lang="zh-CN" altLang="en-US" sz="1612"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标题</a:t>
            </a:r>
            <a:endParaRPr lang="zh-CN" altLang="zh-CN" sz="1612"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0" name="TextBox 79"/>
          <p:cNvSpPr txBox="1"/>
          <p:nvPr/>
        </p:nvSpPr>
        <p:spPr>
          <a:xfrm>
            <a:off x="4284571" y="2120557"/>
            <a:ext cx="746155" cy="340398"/>
          </a:xfrm>
          <a:prstGeom prst="rect">
            <a:avLst/>
          </a:prstGeom>
          <a:noFill/>
        </p:spPr>
        <p:txBody>
          <a:bodyPr wrap="square" lIns="91423" tIns="45712" rIns="91423" bIns="45712" rtlCol="0">
            <a:spAutoFit/>
          </a:bodyPr>
          <a:lstStyle/>
          <a:p>
            <a:r>
              <a:rPr lang="zh-CN" altLang="en-US" sz="1612"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标题</a:t>
            </a:r>
            <a:endParaRPr lang="zh-CN" altLang="zh-CN" sz="1612"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1" name="TextBox 80"/>
          <p:cNvSpPr txBox="1"/>
          <p:nvPr/>
        </p:nvSpPr>
        <p:spPr>
          <a:xfrm>
            <a:off x="3294655" y="2843038"/>
            <a:ext cx="746155" cy="340398"/>
          </a:xfrm>
          <a:prstGeom prst="rect">
            <a:avLst/>
          </a:prstGeom>
          <a:noFill/>
        </p:spPr>
        <p:txBody>
          <a:bodyPr wrap="square" lIns="91423" tIns="45712" rIns="91423" bIns="45712" rtlCol="0">
            <a:spAutoFit/>
          </a:bodyPr>
          <a:lstStyle/>
          <a:p>
            <a:r>
              <a:rPr lang="zh-CN" altLang="en-US" sz="1612"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标题</a:t>
            </a:r>
            <a:endParaRPr lang="zh-CN" altLang="zh-CN" sz="1612"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2" name="TextBox 81"/>
          <p:cNvSpPr txBox="1"/>
          <p:nvPr/>
        </p:nvSpPr>
        <p:spPr>
          <a:xfrm>
            <a:off x="2277504" y="3518238"/>
            <a:ext cx="746155" cy="340398"/>
          </a:xfrm>
          <a:prstGeom prst="rect">
            <a:avLst/>
          </a:prstGeom>
          <a:noFill/>
        </p:spPr>
        <p:txBody>
          <a:bodyPr wrap="square" lIns="91423" tIns="45712" rIns="91423" bIns="45712" rtlCol="0">
            <a:spAutoFit/>
          </a:bodyPr>
          <a:lstStyle/>
          <a:p>
            <a:r>
              <a:rPr lang="zh-CN" altLang="en-US" sz="1612"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标题</a:t>
            </a:r>
            <a:endParaRPr lang="zh-CN" altLang="zh-CN" sz="1612"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3" name="TextBox 82"/>
          <p:cNvSpPr txBox="1"/>
          <p:nvPr/>
        </p:nvSpPr>
        <p:spPr>
          <a:xfrm>
            <a:off x="8866398" y="2995793"/>
            <a:ext cx="2318169" cy="578732"/>
          </a:xfrm>
          <a:prstGeom prst="rect">
            <a:avLst/>
          </a:prstGeom>
          <a:noFill/>
        </p:spPr>
        <p:txBody>
          <a:bodyPr wrap="square" lIns="91423" tIns="45712" rIns="91423" bIns="45712"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32" dirty="0">
                <a:solidFill>
                  <a:schemeClr val="tx1">
                    <a:lumMod val="65000"/>
                    <a:lumOff val="3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点击此处添加项目情况点击此处添加内容</a:t>
            </a:r>
            <a:endParaRPr lang="en-US" altLang="zh-CN" sz="1232" dirty="0">
              <a:solidFill>
                <a:schemeClr val="tx1">
                  <a:lumMod val="65000"/>
                  <a:lumOff val="3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4" name="TextBox 83"/>
          <p:cNvSpPr txBox="1"/>
          <p:nvPr/>
        </p:nvSpPr>
        <p:spPr>
          <a:xfrm>
            <a:off x="8866398" y="3646230"/>
            <a:ext cx="2318169" cy="578732"/>
          </a:xfrm>
          <a:prstGeom prst="rect">
            <a:avLst/>
          </a:prstGeom>
          <a:noFill/>
        </p:spPr>
        <p:txBody>
          <a:bodyPr wrap="square" lIns="91423" tIns="45712" rIns="91423" bIns="45712"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32" dirty="0">
                <a:solidFill>
                  <a:schemeClr val="tx1">
                    <a:lumMod val="65000"/>
                    <a:lumOff val="3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点击此处添加项目情况点击此处添加内容</a:t>
            </a:r>
            <a:endParaRPr lang="en-US" altLang="zh-CN" sz="1232" dirty="0">
              <a:solidFill>
                <a:schemeClr val="tx1">
                  <a:lumMod val="65000"/>
                  <a:lumOff val="3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5" name="TextBox 84"/>
          <p:cNvSpPr txBox="1"/>
          <p:nvPr/>
        </p:nvSpPr>
        <p:spPr>
          <a:xfrm>
            <a:off x="8866398" y="4325675"/>
            <a:ext cx="2318169" cy="578732"/>
          </a:xfrm>
          <a:prstGeom prst="rect">
            <a:avLst/>
          </a:prstGeom>
          <a:noFill/>
        </p:spPr>
        <p:txBody>
          <a:bodyPr wrap="square" lIns="91423" tIns="45712" rIns="91423" bIns="45712"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32" dirty="0">
                <a:solidFill>
                  <a:schemeClr val="tx1">
                    <a:lumMod val="65000"/>
                    <a:lumOff val="3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点击此处添加项目情况点击此处添加内容</a:t>
            </a:r>
            <a:endParaRPr lang="en-US" altLang="zh-CN" sz="1232" dirty="0">
              <a:solidFill>
                <a:schemeClr val="tx1">
                  <a:lumMod val="65000"/>
                  <a:lumOff val="3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6" name="TextBox 85"/>
          <p:cNvSpPr txBox="1"/>
          <p:nvPr/>
        </p:nvSpPr>
        <p:spPr>
          <a:xfrm>
            <a:off x="8866398" y="4953959"/>
            <a:ext cx="2318169" cy="578732"/>
          </a:xfrm>
          <a:prstGeom prst="rect">
            <a:avLst/>
          </a:prstGeom>
          <a:noFill/>
        </p:spPr>
        <p:txBody>
          <a:bodyPr wrap="square" lIns="91423" tIns="45712" rIns="91423" bIns="45712" rtlCol="0">
            <a:spAutoFit/>
          </a:bodyPr>
          <a:lstStyle>
            <a:defPPr>
              <a:defRPr lang="zh-CN"/>
            </a:defPPr>
            <a:lvl1pPr>
              <a:lnSpc>
                <a:spcPct val="150000"/>
              </a:lnSpc>
              <a:defRPr sz="18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nSpc>
                <a:spcPts val="2000"/>
              </a:lnSpc>
            </a:pPr>
            <a:r>
              <a:rPr lang="zh-CN" altLang="en-US" sz="1232" dirty="0">
                <a:solidFill>
                  <a:schemeClr val="tx1">
                    <a:lumMod val="65000"/>
                    <a:lumOff val="3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点击此处添加项目情况点击此处添加内容</a:t>
            </a:r>
            <a:endParaRPr lang="en-US" altLang="zh-CN" sz="1232" dirty="0">
              <a:solidFill>
                <a:schemeClr val="tx1">
                  <a:lumMod val="65000"/>
                  <a:lumOff val="3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9" name="组合 90"/>
          <p:cNvGrpSpPr/>
          <p:nvPr/>
        </p:nvGrpSpPr>
        <p:grpSpPr>
          <a:xfrm>
            <a:off x="4139154" y="1339597"/>
            <a:ext cx="2160581" cy="4507593"/>
            <a:chOff x="4138615" y="1339789"/>
            <a:chExt cx="2160300" cy="4508886"/>
          </a:xfrm>
        </p:grpSpPr>
        <p:grpSp>
          <p:nvGrpSpPr>
            <p:cNvPr id="10" name="组合 7"/>
            <p:cNvGrpSpPr/>
            <p:nvPr/>
          </p:nvGrpSpPr>
          <p:grpSpPr>
            <a:xfrm rot="19655684">
              <a:off x="4138615" y="1339789"/>
              <a:ext cx="2160300" cy="4508886"/>
              <a:chOff x="667200" y="-122634"/>
              <a:chExt cx="2190591" cy="4572108"/>
            </a:xfrm>
          </p:grpSpPr>
          <p:sp>
            <p:nvSpPr>
              <p:cNvPr id="17" name="平行四边形 2283"/>
              <p:cNvSpPr/>
              <p:nvPr/>
            </p:nvSpPr>
            <p:spPr>
              <a:xfrm rot="15424320" flipH="1">
                <a:off x="1303901" y="2078397"/>
                <a:ext cx="847548" cy="2120949"/>
              </a:xfrm>
              <a:custGeom>
                <a:avLst/>
                <a:gdLst/>
                <a:ahLst/>
                <a:cxnLst/>
                <a:rect l="l" t="t" r="r" b="b"/>
                <a:pathLst>
                  <a:path w="847548" h="2120949">
                    <a:moveTo>
                      <a:pt x="404264" y="2120949"/>
                    </a:moveTo>
                    <a:lnTo>
                      <a:pt x="847548" y="2120949"/>
                    </a:lnTo>
                    <a:lnTo>
                      <a:pt x="360695" y="0"/>
                    </a:lnTo>
                    <a:lnTo>
                      <a:pt x="0" y="359791"/>
                    </a:lnTo>
                    <a:close/>
                  </a:path>
                </a:pathLst>
              </a:cu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 name="平行四边形 2284"/>
              <p:cNvSpPr/>
              <p:nvPr/>
            </p:nvSpPr>
            <p:spPr>
              <a:xfrm flipH="1">
                <a:off x="1952429" y="790902"/>
                <a:ext cx="905362" cy="2520350"/>
              </a:xfrm>
              <a:custGeom>
                <a:avLst/>
                <a:gdLst/>
                <a:ahLst/>
                <a:cxnLst/>
                <a:rect l="l" t="t" r="r" b="b"/>
                <a:pathLst>
                  <a:path w="905362" h="2520350">
                    <a:moveTo>
                      <a:pt x="581485" y="0"/>
                    </a:moveTo>
                    <a:lnTo>
                      <a:pt x="0" y="2520350"/>
                    </a:lnTo>
                    <a:lnTo>
                      <a:pt x="443284" y="2520350"/>
                    </a:lnTo>
                    <a:lnTo>
                      <a:pt x="905362" y="518312"/>
                    </a:lnTo>
                    <a:close/>
                  </a:path>
                </a:pathLst>
              </a:cu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19"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a:fillRect/>
              </a:stretch>
            </p:blipFill>
            <p:spPr bwMode="auto">
              <a:xfrm rot="7340419" flipH="1">
                <a:off x="-829416" y="2114237"/>
                <a:ext cx="4572108" cy="98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3" name="组合 30"/>
            <p:cNvGrpSpPr/>
            <p:nvPr/>
          </p:nvGrpSpPr>
          <p:grpSpPr>
            <a:xfrm>
              <a:off x="5107899" y="3491506"/>
              <a:ext cx="521784" cy="483604"/>
              <a:chOff x="4378714" y="1388949"/>
              <a:chExt cx="365920" cy="339145"/>
            </a:xfrm>
          </p:grpSpPr>
          <p:sp>
            <p:nvSpPr>
              <p:cNvPr id="32" name="Freeform 37"/>
              <p:cNvSpPr/>
              <p:nvPr/>
            </p:nvSpPr>
            <p:spPr bwMode="auto">
              <a:xfrm>
                <a:off x="4378714" y="1388949"/>
                <a:ext cx="228859" cy="247346"/>
              </a:xfrm>
              <a:custGeom>
                <a:avLst/>
                <a:gdLst>
                  <a:gd name="T0" fmla="*/ 152 w 152"/>
                  <a:gd name="T1" fmla="*/ 28 h 164"/>
                  <a:gd name="T2" fmla="*/ 152 w 152"/>
                  <a:gd name="T3" fmla="*/ 28 h 164"/>
                  <a:gd name="T4" fmla="*/ 124 w 152"/>
                  <a:gd name="T5" fmla="*/ 0 h 164"/>
                  <a:gd name="T6" fmla="*/ 28 w 152"/>
                  <a:gd name="T7" fmla="*/ 0 h 164"/>
                  <a:gd name="T8" fmla="*/ 0 w 152"/>
                  <a:gd name="T9" fmla="*/ 28 h 164"/>
                  <a:gd name="T10" fmla="*/ 0 w 152"/>
                  <a:gd name="T11" fmla="*/ 91 h 164"/>
                  <a:gd name="T12" fmla="*/ 28 w 152"/>
                  <a:gd name="T13" fmla="*/ 119 h 164"/>
                  <a:gd name="T14" fmla="*/ 30 w 152"/>
                  <a:gd name="T15" fmla="*/ 119 h 164"/>
                  <a:gd name="T16" fmla="*/ 30 w 152"/>
                  <a:gd name="T17" fmla="*/ 164 h 164"/>
                  <a:gd name="T18" fmla="*/ 61 w 152"/>
                  <a:gd name="T19" fmla="*/ 134 h 164"/>
                  <a:gd name="T20" fmla="*/ 61 w 152"/>
                  <a:gd name="T21" fmla="*/ 58 h 164"/>
                  <a:gd name="T22" fmla="*/ 91 w 152"/>
                  <a:gd name="T23" fmla="*/ 28 h 164"/>
                  <a:gd name="T24" fmla="*/ 152 w 152"/>
                  <a:gd name="T25" fmla="*/ 2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64">
                    <a:moveTo>
                      <a:pt x="152" y="28"/>
                    </a:moveTo>
                    <a:cubicBezTo>
                      <a:pt x="152" y="28"/>
                      <a:pt x="152" y="28"/>
                      <a:pt x="152" y="28"/>
                    </a:cubicBezTo>
                    <a:cubicBezTo>
                      <a:pt x="152" y="12"/>
                      <a:pt x="140" y="0"/>
                      <a:pt x="124" y="0"/>
                    </a:cubicBezTo>
                    <a:cubicBezTo>
                      <a:pt x="28" y="0"/>
                      <a:pt x="28" y="0"/>
                      <a:pt x="28" y="0"/>
                    </a:cubicBezTo>
                    <a:cubicBezTo>
                      <a:pt x="12" y="0"/>
                      <a:pt x="0" y="12"/>
                      <a:pt x="0" y="28"/>
                    </a:cubicBezTo>
                    <a:cubicBezTo>
                      <a:pt x="0" y="91"/>
                      <a:pt x="0" y="91"/>
                      <a:pt x="0" y="91"/>
                    </a:cubicBezTo>
                    <a:cubicBezTo>
                      <a:pt x="0" y="106"/>
                      <a:pt x="12" y="119"/>
                      <a:pt x="28" y="119"/>
                    </a:cubicBezTo>
                    <a:cubicBezTo>
                      <a:pt x="30" y="119"/>
                      <a:pt x="30" y="119"/>
                      <a:pt x="30" y="119"/>
                    </a:cubicBezTo>
                    <a:cubicBezTo>
                      <a:pt x="30" y="164"/>
                      <a:pt x="30" y="164"/>
                      <a:pt x="30" y="164"/>
                    </a:cubicBezTo>
                    <a:cubicBezTo>
                      <a:pt x="61" y="134"/>
                      <a:pt x="61" y="134"/>
                      <a:pt x="61" y="134"/>
                    </a:cubicBezTo>
                    <a:cubicBezTo>
                      <a:pt x="61" y="58"/>
                      <a:pt x="61" y="58"/>
                      <a:pt x="61" y="58"/>
                    </a:cubicBezTo>
                    <a:cubicBezTo>
                      <a:pt x="61" y="41"/>
                      <a:pt x="74" y="28"/>
                      <a:pt x="91" y="28"/>
                    </a:cubicBezTo>
                    <a:lnTo>
                      <a:pt x="152" y="28"/>
                    </a:lnTo>
                    <a:close/>
                  </a:path>
                </a:pathLst>
              </a:custGeom>
              <a:solidFill>
                <a:schemeClr val="accent3"/>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9" tIns="43349" rIns="86699" bIns="43349" numCol="1" spcCol="0" rtlCol="0" fromWordArt="0" anchor="ctr" anchorCtr="0" forceAA="0" compatLnSpc="1">
                <a:noAutofit/>
              </a:bodyPr>
              <a:lstStyle/>
              <a:p>
                <a:pPr algn="ctr"/>
                <a:endParaRPr lang="zh-CN" altLang="en-US" sz="1707">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3" name="Freeform 38"/>
              <p:cNvSpPr>
                <a:spLocks noEditPoints="1"/>
              </p:cNvSpPr>
              <p:nvPr/>
            </p:nvSpPr>
            <p:spPr bwMode="auto">
              <a:xfrm>
                <a:off x="4493463" y="1453973"/>
                <a:ext cx="251171" cy="274121"/>
              </a:xfrm>
              <a:custGeom>
                <a:avLst/>
                <a:gdLst>
                  <a:gd name="T0" fmla="*/ 137 w 167"/>
                  <a:gd name="T1" fmla="*/ 0 h 182"/>
                  <a:gd name="T2" fmla="*/ 30 w 167"/>
                  <a:gd name="T3" fmla="*/ 0 h 182"/>
                  <a:gd name="T4" fmla="*/ 0 w 167"/>
                  <a:gd name="T5" fmla="*/ 30 h 182"/>
                  <a:gd name="T6" fmla="*/ 0 w 167"/>
                  <a:gd name="T7" fmla="*/ 106 h 182"/>
                  <a:gd name="T8" fmla="*/ 30 w 167"/>
                  <a:gd name="T9" fmla="*/ 136 h 182"/>
                  <a:gd name="T10" fmla="*/ 61 w 167"/>
                  <a:gd name="T11" fmla="*/ 136 h 182"/>
                  <a:gd name="T12" fmla="*/ 61 w 167"/>
                  <a:gd name="T13" fmla="*/ 182 h 182"/>
                  <a:gd name="T14" fmla="*/ 106 w 167"/>
                  <a:gd name="T15" fmla="*/ 136 h 182"/>
                  <a:gd name="T16" fmla="*/ 137 w 167"/>
                  <a:gd name="T17" fmla="*/ 136 h 182"/>
                  <a:gd name="T18" fmla="*/ 167 w 167"/>
                  <a:gd name="T19" fmla="*/ 106 h 182"/>
                  <a:gd name="T20" fmla="*/ 167 w 167"/>
                  <a:gd name="T21" fmla="*/ 30 h 182"/>
                  <a:gd name="T22" fmla="*/ 137 w 167"/>
                  <a:gd name="T23" fmla="*/ 0 h 182"/>
                  <a:gd name="T24" fmla="*/ 30 w 167"/>
                  <a:gd name="T25" fmla="*/ 106 h 182"/>
                  <a:gd name="T26" fmla="*/ 30 w 167"/>
                  <a:gd name="T27" fmla="*/ 91 h 182"/>
                  <a:gd name="T28" fmla="*/ 91 w 167"/>
                  <a:gd name="T29" fmla="*/ 91 h 182"/>
                  <a:gd name="T30" fmla="*/ 91 w 167"/>
                  <a:gd name="T31" fmla="*/ 106 h 182"/>
                  <a:gd name="T32" fmla="*/ 30 w 167"/>
                  <a:gd name="T33" fmla="*/ 106 h 182"/>
                  <a:gd name="T34" fmla="*/ 137 w 167"/>
                  <a:gd name="T35" fmla="*/ 76 h 182"/>
                  <a:gd name="T36" fmla="*/ 30 w 167"/>
                  <a:gd name="T37" fmla="*/ 76 h 182"/>
                  <a:gd name="T38" fmla="*/ 30 w 167"/>
                  <a:gd name="T39" fmla="*/ 60 h 182"/>
                  <a:gd name="T40" fmla="*/ 137 w 167"/>
                  <a:gd name="T41" fmla="*/ 60 h 182"/>
                  <a:gd name="T42" fmla="*/ 137 w 167"/>
                  <a:gd name="T43" fmla="*/ 76 h 182"/>
                  <a:gd name="T44" fmla="*/ 137 w 167"/>
                  <a:gd name="T45" fmla="*/ 45 h 182"/>
                  <a:gd name="T46" fmla="*/ 30 w 167"/>
                  <a:gd name="T47" fmla="*/ 45 h 182"/>
                  <a:gd name="T48" fmla="*/ 30 w 167"/>
                  <a:gd name="T49" fmla="*/ 30 h 182"/>
                  <a:gd name="T50" fmla="*/ 137 w 167"/>
                  <a:gd name="T51" fmla="*/ 30 h 182"/>
                  <a:gd name="T52" fmla="*/ 137 w 167"/>
                  <a:gd name="T53" fmla="*/ 45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7" h="182">
                    <a:moveTo>
                      <a:pt x="137" y="0"/>
                    </a:moveTo>
                    <a:cubicBezTo>
                      <a:pt x="30" y="0"/>
                      <a:pt x="30" y="0"/>
                      <a:pt x="30" y="0"/>
                    </a:cubicBezTo>
                    <a:cubicBezTo>
                      <a:pt x="14" y="0"/>
                      <a:pt x="0" y="13"/>
                      <a:pt x="0" y="30"/>
                    </a:cubicBezTo>
                    <a:cubicBezTo>
                      <a:pt x="0" y="106"/>
                      <a:pt x="0" y="106"/>
                      <a:pt x="0" y="106"/>
                    </a:cubicBezTo>
                    <a:cubicBezTo>
                      <a:pt x="0" y="123"/>
                      <a:pt x="14" y="136"/>
                      <a:pt x="30" y="136"/>
                    </a:cubicBezTo>
                    <a:cubicBezTo>
                      <a:pt x="61" y="136"/>
                      <a:pt x="61" y="136"/>
                      <a:pt x="61" y="136"/>
                    </a:cubicBezTo>
                    <a:cubicBezTo>
                      <a:pt x="61" y="182"/>
                      <a:pt x="61" y="182"/>
                      <a:pt x="61" y="182"/>
                    </a:cubicBezTo>
                    <a:cubicBezTo>
                      <a:pt x="106" y="136"/>
                      <a:pt x="106" y="136"/>
                      <a:pt x="106" y="136"/>
                    </a:cubicBezTo>
                    <a:cubicBezTo>
                      <a:pt x="137" y="136"/>
                      <a:pt x="137" y="136"/>
                      <a:pt x="137" y="136"/>
                    </a:cubicBezTo>
                    <a:cubicBezTo>
                      <a:pt x="154" y="136"/>
                      <a:pt x="167" y="123"/>
                      <a:pt x="167" y="106"/>
                    </a:cubicBezTo>
                    <a:cubicBezTo>
                      <a:pt x="167" y="30"/>
                      <a:pt x="167" y="30"/>
                      <a:pt x="167" y="30"/>
                    </a:cubicBezTo>
                    <a:cubicBezTo>
                      <a:pt x="167" y="13"/>
                      <a:pt x="154" y="0"/>
                      <a:pt x="137" y="0"/>
                    </a:cubicBezTo>
                    <a:close/>
                    <a:moveTo>
                      <a:pt x="30" y="106"/>
                    </a:moveTo>
                    <a:cubicBezTo>
                      <a:pt x="30" y="91"/>
                      <a:pt x="30" y="91"/>
                      <a:pt x="30" y="91"/>
                    </a:cubicBezTo>
                    <a:cubicBezTo>
                      <a:pt x="91" y="91"/>
                      <a:pt x="91" y="91"/>
                      <a:pt x="91" y="91"/>
                    </a:cubicBezTo>
                    <a:cubicBezTo>
                      <a:pt x="91" y="106"/>
                      <a:pt x="91" y="106"/>
                      <a:pt x="91" y="106"/>
                    </a:cubicBezTo>
                    <a:lnTo>
                      <a:pt x="30" y="106"/>
                    </a:lnTo>
                    <a:close/>
                    <a:moveTo>
                      <a:pt x="137" y="76"/>
                    </a:moveTo>
                    <a:cubicBezTo>
                      <a:pt x="30" y="76"/>
                      <a:pt x="30" y="76"/>
                      <a:pt x="30" y="76"/>
                    </a:cubicBezTo>
                    <a:cubicBezTo>
                      <a:pt x="30" y="60"/>
                      <a:pt x="30" y="60"/>
                      <a:pt x="30" y="60"/>
                    </a:cubicBezTo>
                    <a:cubicBezTo>
                      <a:pt x="137" y="60"/>
                      <a:pt x="137" y="60"/>
                      <a:pt x="137" y="60"/>
                    </a:cubicBezTo>
                    <a:lnTo>
                      <a:pt x="137" y="76"/>
                    </a:lnTo>
                    <a:close/>
                    <a:moveTo>
                      <a:pt x="137" y="45"/>
                    </a:moveTo>
                    <a:cubicBezTo>
                      <a:pt x="30" y="45"/>
                      <a:pt x="30" y="45"/>
                      <a:pt x="30" y="45"/>
                    </a:cubicBezTo>
                    <a:cubicBezTo>
                      <a:pt x="30" y="30"/>
                      <a:pt x="30" y="30"/>
                      <a:pt x="30" y="30"/>
                    </a:cubicBezTo>
                    <a:cubicBezTo>
                      <a:pt x="137" y="30"/>
                      <a:pt x="137" y="30"/>
                      <a:pt x="137" y="30"/>
                    </a:cubicBezTo>
                    <a:lnTo>
                      <a:pt x="137" y="45"/>
                    </a:lnTo>
                    <a:close/>
                  </a:path>
                </a:pathLst>
              </a:custGeom>
              <a:solidFill>
                <a:schemeClr val="accent3"/>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9" tIns="43349" rIns="86699" bIns="43349" numCol="1" spcCol="0" rtlCol="0" fromWordArt="0" anchor="ctr" anchorCtr="0" forceAA="0" compatLnSpc="1">
                <a:noAutofit/>
              </a:bodyPr>
              <a:lstStyle/>
              <a:p>
                <a:pPr algn="ctr"/>
                <a:endParaRPr lang="zh-CN" altLang="en-US" sz="1707">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grpSp>
        <p:nvGrpSpPr>
          <p:cNvPr id="24" name="组合 89"/>
          <p:cNvGrpSpPr/>
          <p:nvPr/>
        </p:nvGrpSpPr>
        <p:grpSpPr>
          <a:xfrm>
            <a:off x="3149656" y="1967417"/>
            <a:ext cx="2160581" cy="4507593"/>
            <a:chOff x="3149246" y="1967789"/>
            <a:chExt cx="2160300" cy="4508886"/>
          </a:xfrm>
        </p:grpSpPr>
        <p:grpSp>
          <p:nvGrpSpPr>
            <p:cNvPr id="25" name="组合 8"/>
            <p:cNvGrpSpPr/>
            <p:nvPr/>
          </p:nvGrpSpPr>
          <p:grpSpPr>
            <a:xfrm rot="19655684">
              <a:off x="3149246" y="1967789"/>
              <a:ext cx="2160300" cy="4508886"/>
              <a:chOff x="-258118" y="-122634"/>
              <a:chExt cx="2190591" cy="4572108"/>
            </a:xfrm>
          </p:grpSpPr>
          <p:sp>
            <p:nvSpPr>
              <p:cNvPr id="14" name="平行四边形 2283"/>
              <p:cNvSpPr/>
              <p:nvPr/>
            </p:nvSpPr>
            <p:spPr>
              <a:xfrm rot="15424320" flipH="1">
                <a:off x="378583" y="2078397"/>
                <a:ext cx="847548" cy="2120949"/>
              </a:xfrm>
              <a:custGeom>
                <a:avLst/>
                <a:gdLst/>
                <a:ahLst/>
                <a:cxnLst/>
                <a:rect l="l" t="t" r="r" b="b"/>
                <a:pathLst>
                  <a:path w="847548" h="2120949">
                    <a:moveTo>
                      <a:pt x="404264" y="2120949"/>
                    </a:moveTo>
                    <a:lnTo>
                      <a:pt x="847548" y="2120949"/>
                    </a:lnTo>
                    <a:lnTo>
                      <a:pt x="360695" y="0"/>
                    </a:lnTo>
                    <a:lnTo>
                      <a:pt x="0" y="359791"/>
                    </a:lnTo>
                    <a:close/>
                  </a:path>
                </a:pathLst>
              </a:cu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5" name="平行四边形 2284"/>
              <p:cNvSpPr/>
              <p:nvPr/>
            </p:nvSpPr>
            <p:spPr>
              <a:xfrm flipH="1">
                <a:off x="1027111" y="790902"/>
                <a:ext cx="905362" cy="2520350"/>
              </a:xfrm>
              <a:custGeom>
                <a:avLst/>
                <a:gdLst/>
                <a:ahLst/>
                <a:cxnLst/>
                <a:rect l="l" t="t" r="r" b="b"/>
                <a:pathLst>
                  <a:path w="905362" h="2520350">
                    <a:moveTo>
                      <a:pt x="581485" y="0"/>
                    </a:moveTo>
                    <a:lnTo>
                      <a:pt x="0" y="2520350"/>
                    </a:lnTo>
                    <a:lnTo>
                      <a:pt x="443284" y="2520350"/>
                    </a:lnTo>
                    <a:lnTo>
                      <a:pt x="905362" y="518312"/>
                    </a:lnTo>
                    <a:close/>
                  </a:path>
                </a:pathLst>
              </a:cu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16"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a:fillRect/>
              </a:stretch>
            </p:blipFill>
            <p:spPr bwMode="auto">
              <a:xfrm rot="7340419" flipH="1">
                <a:off x="-1754734" y="2114237"/>
                <a:ext cx="4572108" cy="98365"/>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0" name="Freeform 61"/>
            <p:cNvSpPr>
              <a:spLocks noEditPoints="1"/>
            </p:cNvSpPr>
            <p:nvPr/>
          </p:nvSpPr>
          <p:spPr bwMode="auto">
            <a:xfrm>
              <a:off x="4141256" y="4047589"/>
              <a:ext cx="476331" cy="543599"/>
            </a:xfrm>
            <a:custGeom>
              <a:avLst/>
              <a:gdLst>
                <a:gd name="T0" fmla="*/ 94 w 222"/>
                <a:gd name="T1" fmla="*/ 16 h 253"/>
                <a:gd name="T2" fmla="*/ 110 w 222"/>
                <a:gd name="T3" fmla="*/ 0 h 253"/>
                <a:gd name="T4" fmla="*/ 126 w 222"/>
                <a:gd name="T5" fmla="*/ 16 h 253"/>
                <a:gd name="T6" fmla="*/ 127 w 222"/>
                <a:gd name="T7" fmla="*/ 110 h 253"/>
                <a:gd name="T8" fmla="*/ 111 w 222"/>
                <a:gd name="T9" fmla="*/ 126 h 253"/>
                <a:gd name="T10" fmla="*/ 95 w 222"/>
                <a:gd name="T11" fmla="*/ 111 h 253"/>
                <a:gd name="T12" fmla="*/ 94 w 222"/>
                <a:gd name="T13" fmla="*/ 16 h 253"/>
                <a:gd name="T14" fmla="*/ 112 w 222"/>
                <a:gd name="T15" fmla="*/ 252 h 253"/>
                <a:gd name="T16" fmla="*/ 1 w 222"/>
                <a:gd name="T17" fmla="*/ 143 h 253"/>
                <a:gd name="T18" fmla="*/ 79 w 222"/>
                <a:gd name="T19" fmla="*/ 37 h 253"/>
                <a:gd name="T20" fmla="*/ 79 w 222"/>
                <a:gd name="T21" fmla="*/ 70 h 253"/>
                <a:gd name="T22" fmla="*/ 32 w 222"/>
                <a:gd name="T23" fmla="*/ 143 h 253"/>
                <a:gd name="T24" fmla="*/ 112 w 222"/>
                <a:gd name="T25" fmla="*/ 221 h 253"/>
                <a:gd name="T26" fmla="*/ 190 w 222"/>
                <a:gd name="T27" fmla="*/ 141 h 253"/>
                <a:gd name="T28" fmla="*/ 142 w 222"/>
                <a:gd name="T29" fmla="*/ 70 h 253"/>
                <a:gd name="T30" fmla="*/ 142 w 222"/>
                <a:gd name="T31" fmla="*/ 36 h 253"/>
                <a:gd name="T32" fmla="*/ 222 w 222"/>
                <a:gd name="T33" fmla="*/ 141 h 253"/>
                <a:gd name="T34" fmla="*/ 112 w 222"/>
                <a:gd name="T35" fmla="*/ 25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53">
                  <a:moveTo>
                    <a:pt x="94" y="16"/>
                  </a:moveTo>
                  <a:cubicBezTo>
                    <a:pt x="94" y="7"/>
                    <a:pt x="101" y="0"/>
                    <a:pt x="110" y="0"/>
                  </a:cubicBezTo>
                  <a:cubicBezTo>
                    <a:pt x="119" y="0"/>
                    <a:pt x="126" y="7"/>
                    <a:pt x="126" y="16"/>
                  </a:cubicBezTo>
                  <a:cubicBezTo>
                    <a:pt x="127" y="110"/>
                    <a:pt x="127" y="110"/>
                    <a:pt x="127" y="110"/>
                  </a:cubicBezTo>
                  <a:cubicBezTo>
                    <a:pt x="127" y="119"/>
                    <a:pt x="120" y="126"/>
                    <a:pt x="111" y="126"/>
                  </a:cubicBezTo>
                  <a:cubicBezTo>
                    <a:pt x="102" y="126"/>
                    <a:pt x="95" y="119"/>
                    <a:pt x="95" y="111"/>
                  </a:cubicBezTo>
                  <a:lnTo>
                    <a:pt x="94" y="16"/>
                  </a:lnTo>
                  <a:close/>
                  <a:moveTo>
                    <a:pt x="112" y="252"/>
                  </a:moveTo>
                  <a:cubicBezTo>
                    <a:pt x="51" y="253"/>
                    <a:pt x="1" y="204"/>
                    <a:pt x="1" y="143"/>
                  </a:cubicBezTo>
                  <a:cubicBezTo>
                    <a:pt x="0" y="93"/>
                    <a:pt x="33" y="51"/>
                    <a:pt x="79" y="37"/>
                  </a:cubicBezTo>
                  <a:cubicBezTo>
                    <a:pt x="79" y="70"/>
                    <a:pt x="79" y="70"/>
                    <a:pt x="79" y="70"/>
                  </a:cubicBezTo>
                  <a:cubicBezTo>
                    <a:pt x="51" y="83"/>
                    <a:pt x="32" y="110"/>
                    <a:pt x="32" y="143"/>
                  </a:cubicBezTo>
                  <a:cubicBezTo>
                    <a:pt x="33" y="186"/>
                    <a:pt x="68" y="221"/>
                    <a:pt x="112" y="221"/>
                  </a:cubicBezTo>
                  <a:cubicBezTo>
                    <a:pt x="155" y="220"/>
                    <a:pt x="190" y="185"/>
                    <a:pt x="190" y="141"/>
                  </a:cubicBezTo>
                  <a:cubicBezTo>
                    <a:pt x="190" y="109"/>
                    <a:pt x="170" y="82"/>
                    <a:pt x="142" y="70"/>
                  </a:cubicBezTo>
                  <a:cubicBezTo>
                    <a:pt x="142" y="36"/>
                    <a:pt x="142" y="36"/>
                    <a:pt x="142" y="36"/>
                  </a:cubicBezTo>
                  <a:cubicBezTo>
                    <a:pt x="187" y="49"/>
                    <a:pt x="221" y="91"/>
                    <a:pt x="222" y="141"/>
                  </a:cubicBezTo>
                  <a:cubicBezTo>
                    <a:pt x="222" y="202"/>
                    <a:pt x="173" y="252"/>
                    <a:pt x="112" y="252"/>
                  </a:cubicBezTo>
                  <a:close/>
                </a:path>
              </a:pathLst>
            </a:custGeom>
            <a:solidFill>
              <a:schemeClr val="accent2"/>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9" tIns="43349" rIns="86699" bIns="43349" numCol="1" spcCol="0" rtlCol="0" fromWordArt="0" anchor="ctr" anchorCtr="0" forceAA="0" compatLnSpc="1">
              <a:noAutofit/>
            </a:bodyPr>
            <a:lstStyle/>
            <a:p>
              <a:pPr algn="ctr"/>
              <a:endParaRPr lang="zh-CN" altLang="en-US" sz="1707">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26" name="组合 88"/>
          <p:cNvGrpSpPr/>
          <p:nvPr/>
        </p:nvGrpSpPr>
        <p:grpSpPr>
          <a:xfrm>
            <a:off x="2160159" y="2595237"/>
            <a:ext cx="2160581" cy="4507593"/>
            <a:chOff x="2159877" y="2595789"/>
            <a:chExt cx="2160300" cy="4508886"/>
          </a:xfrm>
        </p:grpSpPr>
        <p:grpSp>
          <p:nvGrpSpPr>
            <p:cNvPr id="27" name="组合 9"/>
            <p:cNvGrpSpPr/>
            <p:nvPr/>
          </p:nvGrpSpPr>
          <p:grpSpPr>
            <a:xfrm rot="19655684">
              <a:off x="2159877" y="2595789"/>
              <a:ext cx="2160300" cy="4508886"/>
              <a:chOff x="-1183436" y="-122634"/>
              <a:chExt cx="2190591" cy="4572108"/>
            </a:xfrm>
          </p:grpSpPr>
          <p:sp>
            <p:nvSpPr>
              <p:cNvPr id="11" name="平行四边形 2283"/>
              <p:cNvSpPr/>
              <p:nvPr/>
            </p:nvSpPr>
            <p:spPr>
              <a:xfrm rot="15424320" flipH="1">
                <a:off x="-546735" y="2078397"/>
                <a:ext cx="847548" cy="2120949"/>
              </a:xfrm>
              <a:custGeom>
                <a:avLst/>
                <a:gdLst/>
                <a:ahLst/>
                <a:cxnLst/>
                <a:rect l="l" t="t" r="r" b="b"/>
                <a:pathLst>
                  <a:path w="847548" h="2120949">
                    <a:moveTo>
                      <a:pt x="404264" y="2120949"/>
                    </a:moveTo>
                    <a:lnTo>
                      <a:pt x="847548" y="2120949"/>
                    </a:lnTo>
                    <a:lnTo>
                      <a:pt x="360695" y="0"/>
                    </a:lnTo>
                    <a:lnTo>
                      <a:pt x="0" y="359791"/>
                    </a:lnTo>
                    <a:close/>
                  </a:path>
                </a:pathLst>
              </a:custGeom>
              <a:solidFill>
                <a:schemeClr val="accent1"/>
              </a:solidFill>
              <a:ln>
                <a:noFill/>
              </a:ln>
              <a:effectLst>
                <a:outerShdw blurRad="127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平行四边形 2284"/>
              <p:cNvSpPr/>
              <p:nvPr/>
            </p:nvSpPr>
            <p:spPr>
              <a:xfrm flipH="1">
                <a:off x="101793" y="790902"/>
                <a:ext cx="905362" cy="2520350"/>
              </a:xfrm>
              <a:custGeom>
                <a:avLst/>
                <a:gdLst/>
                <a:ahLst/>
                <a:cxnLst/>
                <a:rect l="l" t="t" r="r" b="b"/>
                <a:pathLst>
                  <a:path w="905362" h="2520350">
                    <a:moveTo>
                      <a:pt x="581485" y="0"/>
                    </a:moveTo>
                    <a:lnTo>
                      <a:pt x="0" y="2520350"/>
                    </a:lnTo>
                    <a:lnTo>
                      <a:pt x="443284" y="2520350"/>
                    </a:lnTo>
                    <a:lnTo>
                      <a:pt x="905362" y="518312"/>
                    </a:lnTo>
                    <a:close/>
                  </a:path>
                </a:pathLst>
              </a:cu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13"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a:fillRect/>
              </a:stretch>
            </p:blipFill>
            <p:spPr bwMode="auto">
              <a:xfrm rot="7340419" flipH="1">
                <a:off x="-2680052" y="2114237"/>
                <a:ext cx="4572108" cy="98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8" name="组合 33"/>
            <p:cNvGrpSpPr/>
            <p:nvPr/>
          </p:nvGrpSpPr>
          <p:grpSpPr>
            <a:xfrm>
              <a:off x="3106438" y="4728713"/>
              <a:ext cx="567234" cy="566324"/>
              <a:chOff x="3202546" y="2792701"/>
              <a:chExt cx="397794" cy="397156"/>
            </a:xfrm>
          </p:grpSpPr>
          <p:sp>
            <p:nvSpPr>
              <p:cNvPr id="35" name="Freeform 39"/>
              <p:cNvSpPr>
                <a:spLocks noEditPoints="1"/>
              </p:cNvSpPr>
              <p:nvPr/>
            </p:nvSpPr>
            <p:spPr bwMode="auto">
              <a:xfrm>
                <a:off x="3202546" y="2792701"/>
                <a:ext cx="397794" cy="397156"/>
              </a:xfrm>
              <a:custGeom>
                <a:avLst/>
                <a:gdLst>
                  <a:gd name="T0" fmla="*/ 242 w 264"/>
                  <a:gd name="T1" fmla="*/ 145 h 264"/>
                  <a:gd name="T2" fmla="*/ 239 w 264"/>
                  <a:gd name="T3" fmla="*/ 104 h 264"/>
                  <a:gd name="T4" fmla="*/ 262 w 264"/>
                  <a:gd name="T5" fmla="*/ 84 h 264"/>
                  <a:gd name="T6" fmla="*/ 240 w 264"/>
                  <a:gd name="T7" fmla="*/ 51 h 264"/>
                  <a:gd name="T8" fmla="*/ 213 w 264"/>
                  <a:gd name="T9" fmla="*/ 56 h 264"/>
                  <a:gd name="T10" fmla="*/ 178 w 264"/>
                  <a:gd name="T11" fmla="*/ 33 h 264"/>
                  <a:gd name="T12" fmla="*/ 177 w 264"/>
                  <a:gd name="T13" fmla="*/ 4 h 264"/>
                  <a:gd name="T14" fmla="*/ 137 w 264"/>
                  <a:gd name="T15" fmla="*/ 0 h 264"/>
                  <a:gd name="T16" fmla="*/ 124 w 264"/>
                  <a:gd name="T17" fmla="*/ 24 h 264"/>
                  <a:gd name="T18" fmla="*/ 85 w 264"/>
                  <a:gd name="T19" fmla="*/ 36 h 264"/>
                  <a:gd name="T20" fmla="*/ 60 w 264"/>
                  <a:gd name="T21" fmla="*/ 19 h 264"/>
                  <a:gd name="T22" fmla="*/ 32 w 264"/>
                  <a:gd name="T23" fmla="*/ 48 h 264"/>
                  <a:gd name="T24" fmla="*/ 44 w 264"/>
                  <a:gd name="T25" fmla="*/ 72 h 264"/>
                  <a:gd name="T26" fmla="*/ 29 w 264"/>
                  <a:gd name="T27" fmla="*/ 111 h 264"/>
                  <a:gd name="T28" fmla="*/ 0 w 264"/>
                  <a:gd name="T29" fmla="*/ 119 h 264"/>
                  <a:gd name="T30" fmla="*/ 5 w 264"/>
                  <a:gd name="T31" fmla="*/ 158 h 264"/>
                  <a:gd name="T32" fmla="*/ 32 w 264"/>
                  <a:gd name="T33" fmla="*/ 165 h 264"/>
                  <a:gd name="T34" fmla="*/ 53 w 264"/>
                  <a:gd name="T35" fmla="*/ 201 h 264"/>
                  <a:gd name="T36" fmla="*/ 41 w 264"/>
                  <a:gd name="T37" fmla="*/ 228 h 264"/>
                  <a:gd name="T38" fmla="*/ 75 w 264"/>
                  <a:gd name="T39" fmla="*/ 249 h 264"/>
                  <a:gd name="T40" fmla="*/ 97 w 264"/>
                  <a:gd name="T41" fmla="*/ 232 h 264"/>
                  <a:gd name="T42" fmla="*/ 138 w 264"/>
                  <a:gd name="T43" fmla="*/ 238 h 264"/>
                  <a:gd name="T44" fmla="*/ 153 w 264"/>
                  <a:gd name="T45" fmla="*/ 264 h 264"/>
                  <a:gd name="T46" fmla="*/ 191 w 264"/>
                  <a:gd name="T47" fmla="*/ 251 h 264"/>
                  <a:gd name="T48" fmla="*/ 191 w 264"/>
                  <a:gd name="T49" fmla="*/ 223 h 264"/>
                  <a:gd name="T50" fmla="*/ 221 w 264"/>
                  <a:gd name="T51" fmla="*/ 195 h 264"/>
                  <a:gd name="T52" fmla="*/ 251 w 264"/>
                  <a:gd name="T53" fmla="*/ 200 h 264"/>
                  <a:gd name="T54" fmla="*/ 264 w 264"/>
                  <a:gd name="T55" fmla="*/ 162 h 264"/>
                  <a:gd name="T56" fmla="*/ 242 w 264"/>
                  <a:gd name="T57" fmla="*/ 145 h 264"/>
                  <a:gd name="T58" fmla="*/ 132 w 264"/>
                  <a:gd name="T59" fmla="*/ 217 h 264"/>
                  <a:gd name="T60" fmla="*/ 46 w 264"/>
                  <a:gd name="T61" fmla="*/ 132 h 264"/>
                  <a:gd name="T62" fmla="*/ 132 w 264"/>
                  <a:gd name="T63" fmla="*/ 46 h 264"/>
                  <a:gd name="T64" fmla="*/ 217 w 264"/>
                  <a:gd name="T65" fmla="*/ 132 h 264"/>
                  <a:gd name="T66" fmla="*/ 132 w 264"/>
                  <a:gd name="T67" fmla="*/ 21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4" h="264">
                    <a:moveTo>
                      <a:pt x="242" y="145"/>
                    </a:moveTo>
                    <a:cubicBezTo>
                      <a:pt x="239" y="104"/>
                      <a:pt x="239" y="104"/>
                      <a:pt x="239" y="104"/>
                    </a:cubicBezTo>
                    <a:cubicBezTo>
                      <a:pt x="262" y="84"/>
                      <a:pt x="262" y="84"/>
                      <a:pt x="262" y="84"/>
                    </a:cubicBezTo>
                    <a:cubicBezTo>
                      <a:pt x="240" y="51"/>
                      <a:pt x="240" y="51"/>
                      <a:pt x="240" y="51"/>
                    </a:cubicBezTo>
                    <a:cubicBezTo>
                      <a:pt x="213" y="56"/>
                      <a:pt x="213" y="56"/>
                      <a:pt x="213" y="56"/>
                    </a:cubicBezTo>
                    <a:cubicBezTo>
                      <a:pt x="178" y="33"/>
                      <a:pt x="178" y="33"/>
                      <a:pt x="178" y="33"/>
                    </a:cubicBezTo>
                    <a:cubicBezTo>
                      <a:pt x="177" y="4"/>
                      <a:pt x="177" y="4"/>
                      <a:pt x="177" y="4"/>
                    </a:cubicBezTo>
                    <a:cubicBezTo>
                      <a:pt x="137" y="0"/>
                      <a:pt x="137" y="0"/>
                      <a:pt x="137" y="0"/>
                    </a:cubicBezTo>
                    <a:cubicBezTo>
                      <a:pt x="124" y="24"/>
                      <a:pt x="124" y="24"/>
                      <a:pt x="124" y="24"/>
                    </a:cubicBezTo>
                    <a:cubicBezTo>
                      <a:pt x="85" y="36"/>
                      <a:pt x="85" y="36"/>
                      <a:pt x="85" y="36"/>
                    </a:cubicBezTo>
                    <a:cubicBezTo>
                      <a:pt x="60" y="19"/>
                      <a:pt x="60" y="19"/>
                      <a:pt x="60" y="19"/>
                    </a:cubicBezTo>
                    <a:cubicBezTo>
                      <a:pt x="32" y="48"/>
                      <a:pt x="32" y="48"/>
                      <a:pt x="32" y="48"/>
                    </a:cubicBezTo>
                    <a:cubicBezTo>
                      <a:pt x="44" y="72"/>
                      <a:pt x="44" y="72"/>
                      <a:pt x="44" y="72"/>
                    </a:cubicBezTo>
                    <a:cubicBezTo>
                      <a:pt x="29" y="111"/>
                      <a:pt x="29" y="111"/>
                      <a:pt x="29" y="111"/>
                    </a:cubicBezTo>
                    <a:cubicBezTo>
                      <a:pt x="0" y="119"/>
                      <a:pt x="0" y="119"/>
                      <a:pt x="0" y="119"/>
                    </a:cubicBezTo>
                    <a:cubicBezTo>
                      <a:pt x="5" y="158"/>
                      <a:pt x="5" y="158"/>
                      <a:pt x="5" y="158"/>
                    </a:cubicBezTo>
                    <a:cubicBezTo>
                      <a:pt x="32" y="165"/>
                      <a:pt x="32" y="165"/>
                      <a:pt x="32" y="165"/>
                    </a:cubicBezTo>
                    <a:cubicBezTo>
                      <a:pt x="53" y="201"/>
                      <a:pt x="53" y="201"/>
                      <a:pt x="53" y="201"/>
                    </a:cubicBezTo>
                    <a:cubicBezTo>
                      <a:pt x="41" y="228"/>
                      <a:pt x="41" y="228"/>
                      <a:pt x="41" y="228"/>
                    </a:cubicBezTo>
                    <a:cubicBezTo>
                      <a:pt x="75" y="249"/>
                      <a:pt x="75" y="249"/>
                      <a:pt x="75" y="249"/>
                    </a:cubicBezTo>
                    <a:cubicBezTo>
                      <a:pt x="97" y="232"/>
                      <a:pt x="97" y="232"/>
                      <a:pt x="97" y="232"/>
                    </a:cubicBezTo>
                    <a:cubicBezTo>
                      <a:pt x="138" y="238"/>
                      <a:pt x="138" y="238"/>
                      <a:pt x="138" y="238"/>
                    </a:cubicBezTo>
                    <a:cubicBezTo>
                      <a:pt x="153" y="264"/>
                      <a:pt x="153" y="264"/>
                      <a:pt x="153" y="264"/>
                    </a:cubicBezTo>
                    <a:cubicBezTo>
                      <a:pt x="191" y="251"/>
                      <a:pt x="191" y="251"/>
                      <a:pt x="191" y="251"/>
                    </a:cubicBezTo>
                    <a:cubicBezTo>
                      <a:pt x="191" y="223"/>
                      <a:pt x="191" y="223"/>
                      <a:pt x="191" y="223"/>
                    </a:cubicBezTo>
                    <a:cubicBezTo>
                      <a:pt x="221" y="195"/>
                      <a:pt x="221" y="195"/>
                      <a:pt x="221" y="195"/>
                    </a:cubicBezTo>
                    <a:cubicBezTo>
                      <a:pt x="251" y="200"/>
                      <a:pt x="251" y="200"/>
                      <a:pt x="251" y="200"/>
                    </a:cubicBezTo>
                    <a:cubicBezTo>
                      <a:pt x="264" y="162"/>
                      <a:pt x="264" y="162"/>
                      <a:pt x="264" y="162"/>
                    </a:cubicBezTo>
                    <a:lnTo>
                      <a:pt x="242" y="145"/>
                    </a:lnTo>
                    <a:close/>
                    <a:moveTo>
                      <a:pt x="132" y="217"/>
                    </a:moveTo>
                    <a:cubicBezTo>
                      <a:pt x="85" y="217"/>
                      <a:pt x="46" y="179"/>
                      <a:pt x="46" y="132"/>
                    </a:cubicBezTo>
                    <a:cubicBezTo>
                      <a:pt x="46" y="85"/>
                      <a:pt x="85" y="46"/>
                      <a:pt x="132" y="46"/>
                    </a:cubicBezTo>
                    <a:cubicBezTo>
                      <a:pt x="179" y="46"/>
                      <a:pt x="217" y="85"/>
                      <a:pt x="217" y="132"/>
                    </a:cubicBezTo>
                    <a:cubicBezTo>
                      <a:pt x="217" y="179"/>
                      <a:pt x="179" y="217"/>
                      <a:pt x="132" y="217"/>
                    </a:cubicBezTo>
                    <a:close/>
                  </a:path>
                </a:pathLst>
              </a:custGeom>
              <a:solidFill>
                <a:schemeClr val="accent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9" tIns="43349" rIns="86699" bIns="43349" numCol="1" spcCol="0" rtlCol="0" fromWordArt="0" anchor="ctr" anchorCtr="0" forceAA="0" compatLnSpc="1">
                <a:noAutofit/>
              </a:bodyPr>
              <a:lstStyle/>
              <a:p>
                <a:pPr algn="ctr"/>
                <a:endParaRPr lang="zh-CN" altLang="en-US" sz="1707">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6" name="Freeform 40"/>
              <p:cNvSpPr>
                <a:spLocks noEditPoints="1"/>
              </p:cNvSpPr>
              <p:nvPr/>
            </p:nvSpPr>
            <p:spPr bwMode="auto">
              <a:xfrm>
                <a:off x="3296257" y="2885775"/>
                <a:ext cx="210372" cy="211009"/>
              </a:xfrm>
              <a:custGeom>
                <a:avLst/>
                <a:gdLst>
                  <a:gd name="T0" fmla="*/ 70 w 140"/>
                  <a:gd name="T1" fmla="*/ 0 h 140"/>
                  <a:gd name="T2" fmla="*/ 0 w 140"/>
                  <a:gd name="T3" fmla="*/ 70 h 140"/>
                  <a:gd name="T4" fmla="*/ 70 w 140"/>
                  <a:gd name="T5" fmla="*/ 140 h 140"/>
                  <a:gd name="T6" fmla="*/ 140 w 140"/>
                  <a:gd name="T7" fmla="*/ 70 h 140"/>
                  <a:gd name="T8" fmla="*/ 70 w 140"/>
                  <a:gd name="T9" fmla="*/ 0 h 140"/>
                  <a:gd name="T10" fmla="*/ 70 w 140"/>
                  <a:gd name="T11" fmla="*/ 118 h 140"/>
                  <a:gd name="T12" fmla="*/ 57 w 140"/>
                  <a:gd name="T13" fmla="*/ 102 h 140"/>
                  <a:gd name="T14" fmla="*/ 83 w 140"/>
                  <a:gd name="T15" fmla="*/ 102 h 140"/>
                  <a:gd name="T16" fmla="*/ 70 w 140"/>
                  <a:gd name="T17" fmla="*/ 118 h 140"/>
                  <a:gd name="T18" fmla="*/ 52 w 140"/>
                  <a:gd name="T19" fmla="*/ 93 h 140"/>
                  <a:gd name="T20" fmla="*/ 47 w 140"/>
                  <a:gd name="T21" fmla="*/ 74 h 140"/>
                  <a:gd name="T22" fmla="*/ 93 w 140"/>
                  <a:gd name="T23" fmla="*/ 74 h 140"/>
                  <a:gd name="T24" fmla="*/ 88 w 140"/>
                  <a:gd name="T25" fmla="*/ 93 h 140"/>
                  <a:gd name="T26" fmla="*/ 52 w 140"/>
                  <a:gd name="T27" fmla="*/ 93 h 140"/>
                  <a:gd name="T28" fmla="*/ 122 w 140"/>
                  <a:gd name="T29" fmla="*/ 65 h 140"/>
                  <a:gd name="T30" fmla="*/ 102 w 140"/>
                  <a:gd name="T31" fmla="*/ 65 h 140"/>
                  <a:gd name="T32" fmla="*/ 100 w 140"/>
                  <a:gd name="T33" fmla="*/ 46 h 140"/>
                  <a:gd name="T34" fmla="*/ 117 w 140"/>
                  <a:gd name="T35" fmla="*/ 46 h 140"/>
                  <a:gd name="T36" fmla="*/ 122 w 140"/>
                  <a:gd name="T37" fmla="*/ 65 h 140"/>
                  <a:gd name="T38" fmla="*/ 93 w 140"/>
                  <a:gd name="T39" fmla="*/ 65 h 140"/>
                  <a:gd name="T40" fmla="*/ 47 w 140"/>
                  <a:gd name="T41" fmla="*/ 65 h 140"/>
                  <a:gd name="T42" fmla="*/ 49 w 140"/>
                  <a:gd name="T43" fmla="*/ 46 h 140"/>
                  <a:gd name="T44" fmla="*/ 91 w 140"/>
                  <a:gd name="T45" fmla="*/ 46 h 140"/>
                  <a:gd name="T46" fmla="*/ 93 w 140"/>
                  <a:gd name="T47" fmla="*/ 65 h 140"/>
                  <a:gd name="T48" fmla="*/ 37 w 140"/>
                  <a:gd name="T49" fmla="*/ 65 h 140"/>
                  <a:gd name="T50" fmla="*/ 18 w 140"/>
                  <a:gd name="T51" fmla="*/ 65 h 140"/>
                  <a:gd name="T52" fmla="*/ 23 w 140"/>
                  <a:gd name="T53" fmla="*/ 46 h 140"/>
                  <a:gd name="T54" fmla="*/ 39 w 140"/>
                  <a:gd name="T55" fmla="*/ 46 h 140"/>
                  <a:gd name="T56" fmla="*/ 37 w 140"/>
                  <a:gd name="T57" fmla="*/ 65 h 140"/>
                  <a:gd name="T58" fmla="*/ 38 w 140"/>
                  <a:gd name="T59" fmla="*/ 74 h 140"/>
                  <a:gd name="T60" fmla="*/ 42 w 140"/>
                  <a:gd name="T61" fmla="*/ 93 h 140"/>
                  <a:gd name="T62" fmla="*/ 23 w 140"/>
                  <a:gd name="T63" fmla="*/ 93 h 140"/>
                  <a:gd name="T64" fmla="*/ 18 w 140"/>
                  <a:gd name="T65" fmla="*/ 74 h 140"/>
                  <a:gd name="T66" fmla="*/ 38 w 140"/>
                  <a:gd name="T67" fmla="*/ 74 h 140"/>
                  <a:gd name="T68" fmla="*/ 102 w 140"/>
                  <a:gd name="T69" fmla="*/ 74 h 140"/>
                  <a:gd name="T70" fmla="*/ 122 w 140"/>
                  <a:gd name="T71" fmla="*/ 74 h 140"/>
                  <a:gd name="T72" fmla="*/ 117 w 140"/>
                  <a:gd name="T73" fmla="*/ 93 h 140"/>
                  <a:gd name="T74" fmla="*/ 98 w 140"/>
                  <a:gd name="T75" fmla="*/ 93 h 140"/>
                  <a:gd name="T76" fmla="*/ 102 w 140"/>
                  <a:gd name="T77" fmla="*/ 74 h 140"/>
                  <a:gd name="T78" fmla="*/ 111 w 140"/>
                  <a:gd name="T79" fmla="*/ 37 h 140"/>
                  <a:gd name="T80" fmla="*/ 98 w 140"/>
                  <a:gd name="T81" fmla="*/ 37 h 140"/>
                  <a:gd name="T82" fmla="*/ 90 w 140"/>
                  <a:gd name="T83" fmla="*/ 21 h 140"/>
                  <a:gd name="T84" fmla="*/ 111 w 140"/>
                  <a:gd name="T85" fmla="*/ 37 h 140"/>
                  <a:gd name="T86" fmla="*/ 75 w 140"/>
                  <a:gd name="T87" fmla="*/ 18 h 140"/>
                  <a:gd name="T88" fmla="*/ 88 w 140"/>
                  <a:gd name="T89" fmla="*/ 37 h 140"/>
                  <a:gd name="T90" fmla="*/ 52 w 140"/>
                  <a:gd name="T91" fmla="*/ 37 h 140"/>
                  <a:gd name="T92" fmla="*/ 64 w 140"/>
                  <a:gd name="T93" fmla="*/ 18 h 140"/>
                  <a:gd name="T94" fmla="*/ 70 w 140"/>
                  <a:gd name="T95" fmla="*/ 17 h 140"/>
                  <a:gd name="T96" fmla="*/ 75 w 140"/>
                  <a:gd name="T97" fmla="*/ 18 h 140"/>
                  <a:gd name="T98" fmla="*/ 50 w 140"/>
                  <a:gd name="T99" fmla="*/ 21 h 140"/>
                  <a:gd name="T100" fmla="*/ 42 w 140"/>
                  <a:gd name="T101" fmla="*/ 37 h 140"/>
                  <a:gd name="T102" fmla="*/ 29 w 140"/>
                  <a:gd name="T103" fmla="*/ 37 h 140"/>
                  <a:gd name="T104" fmla="*/ 50 w 140"/>
                  <a:gd name="T105" fmla="*/ 21 h 140"/>
                  <a:gd name="T106" fmla="*/ 29 w 140"/>
                  <a:gd name="T107" fmla="*/ 102 h 140"/>
                  <a:gd name="T108" fmla="*/ 46 w 140"/>
                  <a:gd name="T109" fmla="*/ 102 h 140"/>
                  <a:gd name="T110" fmla="*/ 60 w 140"/>
                  <a:gd name="T111" fmla="*/ 121 h 140"/>
                  <a:gd name="T112" fmla="*/ 29 w 140"/>
                  <a:gd name="T113" fmla="*/ 102 h 140"/>
                  <a:gd name="T114" fmla="*/ 80 w 140"/>
                  <a:gd name="T115" fmla="*/ 121 h 140"/>
                  <a:gd name="T116" fmla="*/ 94 w 140"/>
                  <a:gd name="T117" fmla="*/ 102 h 140"/>
                  <a:gd name="T118" fmla="*/ 111 w 140"/>
                  <a:gd name="T119" fmla="*/ 102 h 140"/>
                  <a:gd name="T120" fmla="*/ 80 w 140"/>
                  <a:gd name="T121" fmla="*/ 12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0" h="140">
                    <a:moveTo>
                      <a:pt x="70" y="0"/>
                    </a:moveTo>
                    <a:cubicBezTo>
                      <a:pt x="31" y="0"/>
                      <a:pt x="0" y="31"/>
                      <a:pt x="0" y="70"/>
                    </a:cubicBezTo>
                    <a:cubicBezTo>
                      <a:pt x="0" y="108"/>
                      <a:pt x="31" y="140"/>
                      <a:pt x="70" y="140"/>
                    </a:cubicBezTo>
                    <a:cubicBezTo>
                      <a:pt x="108" y="140"/>
                      <a:pt x="140" y="108"/>
                      <a:pt x="140" y="70"/>
                    </a:cubicBezTo>
                    <a:cubicBezTo>
                      <a:pt x="140" y="31"/>
                      <a:pt x="108" y="0"/>
                      <a:pt x="70" y="0"/>
                    </a:cubicBezTo>
                    <a:close/>
                    <a:moveTo>
                      <a:pt x="70" y="118"/>
                    </a:moveTo>
                    <a:cubicBezTo>
                      <a:pt x="65" y="114"/>
                      <a:pt x="60" y="108"/>
                      <a:pt x="57" y="102"/>
                    </a:cubicBezTo>
                    <a:cubicBezTo>
                      <a:pt x="83" y="102"/>
                      <a:pt x="83" y="102"/>
                      <a:pt x="83" y="102"/>
                    </a:cubicBezTo>
                    <a:cubicBezTo>
                      <a:pt x="79" y="108"/>
                      <a:pt x="75" y="114"/>
                      <a:pt x="70" y="118"/>
                    </a:cubicBezTo>
                    <a:close/>
                    <a:moveTo>
                      <a:pt x="52" y="93"/>
                    </a:moveTo>
                    <a:cubicBezTo>
                      <a:pt x="50" y="87"/>
                      <a:pt x="48" y="81"/>
                      <a:pt x="47" y="74"/>
                    </a:cubicBezTo>
                    <a:cubicBezTo>
                      <a:pt x="93" y="74"/>
                      <a:pt x="93" y="74"/>
                      <a:pt x="93" y="74"/>
                    </a:cubicBezTo>
                    <a:cubicBezTo>
                      <a:pt x="92" y="81"/>
                      <a:pt x="90" y="87"/>
                      <a:pt x="88" y="93"/>
                    </a:cubicBezTo>
                    <a:lnTo>
                      <a:pt x="52" y="93"/>
                    </a:lnTo>
                    <a:close/>
                    <a:moveTo>
                      <a:pt x="122" y="65"/>
                    </a:moveTo>
                    <a:cubicBezTo>
                      <a:pt x="102" y="65"/>
                      <a:pt x="102" y="65"/>
                      <a:pt x="102" y="65"/>
                    </a:cubicBezTo>
                    <a:cubicBezTo>
                      <a:pt x="102" y="59"/>
                      <a:pt x="102" y="52"/>
                      <a:pt x="100" y="46"/>
                    </a:cubicBezTo>
                    <a:cubicBezTo>
                      <a:pt x="117" y="46"/>
                      <a:pt x="117" y="46"/>
                      <a:pt x="117" y="46"/>
                    </a:cubicBezTo>
                    <a:cubicBezTo>
                      <a:pt x="120" y="52"/>
                      <a:pt x="121" y="59"/>
                      <a:pt x="122" y="65"/>
                    </a:cubicBezTo>
                    <a:close/>
                    <a:moveTo>
                      <a:pt x="93" y="65"/>
                    </a:moveTo>
                    <a:cubicBezTo>
                      <a:pt x="47" y="65"/>
                      <a:pt x="47" y="65"/>
                      <a:pt x="47" y="65"/>
                    </a:cubicBezTo>
                    <a:cubicBezTo>
                      <a:pt x="47" y="59"/>
                      <a:pt x="47" y="52"/>
                      <a:pt x="49" y="46"/>
                    </a:cubicBezTo>
                    <a:cubicBezTo>
                      <a:pt x="91" y="46"/>
                      <a:pt x="91" y="46"/>
                      <a:pt x="91" y="46"/>
                    </a:cubicBezTo>
                    <a:cubicBezTo>
                      <a:pt x="92" y="52"/>
                      <a:pt x="93" y="59"/>
                      <a:pt x="93" y="65"/>
                    </a:cubicBezTo>
                    <a:close/>
                    <a:moveTo>
                      <a:pt x="37" y="65"/>
                    </a:moveTo>
                    <a:cubicBezTo>
                      <a:pt x="18" y="65"/>
                      <a:pt x="18" y="65"/>
                      <a:pt x="18" y="65"/>
                    </a:cubicBezTo>
                    <a:cubicBezTo>
                      <a:pt x="18" y="59"/>
                      <a:pt x="20" y="52"/>
                      <a:pt x="23" y="46"/>
                    </a:cubicBezTo>
                    <a:cubicBezTo>
                      <a:pt x="39" y="46"/>
                      <a:pt x="39" y="46"/>
                      <a:pt x="39" y="46"/>
                    </a:cubicBezTo>
                    <a:cubicBezTo>
                      <a:pt x="38" y="52"/>
                      <a:pt x="37" y="59"/>
                      <a:pt x="37" y="65"/>
                    </a:cubicBezTo>
                    <a:close/>
                    <a:moveTo>
                      <a:pt x="38" y="74"/>
                    </a:moveTo>
                    <a:cubicBezTo>
                      <a:pt x="38" y="81"/>
                      <a:pt x="40" y="87"/>
                      <a:pt x="42" y="93"/>
                    </a:cubicBezTo>
                    <a:cubicBezTo>
                      <a:pt x="23" y="93"/>
                      <a:pt x="23" y="93"/>
                      <a:pt x="23" y="93"/>
                    </a:cubicBezTo>
                    <a:cubicBezTo>
                      <a:pt x="20" y="87"/>
                      <a:pt x="18" y="81"/>
                      <a:pt x="18" y="74"/>
                    </a:cubicBezTo>
                    <a:lnTo>
                      <a:pt x="38" y="74"/>
                    </a:lnTo>
                    <a:close/>
                    <a:moveTo>
                      <a:pt x="102" y="74"/>
                    </a:moveTo>
                    <a:cubicBezTo>
                      <a:pt x="122" y="74"/>
                      <a:pt x="122" y="74"/>
                      <a:pt x="122" y="74"/>
                    </a:cubicBezTo>
                    <a:cubicBezTo>
                      <a:pt x="121" y="81"/>
                      <a:pt x="120" y="87"/>
                      <a:pt x="117" y="93"/>
                    </a:cubicBezTo>
                    <a:cubicBezTo>
                      <a:pt x="98" y="93"/>
                      <a:pt x="98" y="93"/>
                      <a:pt x="98" y="93"/>
                    </a:cubicBezTo>
                    <a:cubicBezTo>
                      <a:pt x="100" y="87"/>
                      <a:pt x="101" y="81"/>
                      <a:pt x="102" y="74"/>
                    </a:cubicBezTo>
                    <a:close/>
                    <a:moveTo>
                      <a:pt x="111" y="37"/>
                    </a:moveTo>
                    <a:cubicBezTo>
                      <a:pt x="98" y="37"/>
                      <a:pt x="98" y="37"/>
                      <a:pt x="98" y="37"/>
                    </a:cubicBezTo>
                    <a:cubicBezTo>
                      <a:pt x="96" y="31"/>
                      <a:pt x="93" y="26"/>
                      <a:pt x="90" y="21"/>
                    </a:cubicBezTo>
                    <a:cubicBezTo>
                      <a:pt x="98" y="25"/>
                      <a:pt x="105" y="30"/>
                      <a:pt x="111" y="37"/>
                    </a:cubicBezTo>
                    <a:close/>
                    <a:moveTo>
                      <a:pt x="75" y="18"/>
                    </a:moveTo>
                    <a:cubicBezTo>
                      <a:pt x="80" y="23"/>
                      <a:pt x="85" y="30"/>
                      <a:pt x="88" y="37"/>
                    </a:cubicBezTo>
                    <a:cubicBezTo>
                      <a:pt x="52" y="37"/>
                      <a:pt x="52" y="37"/>
                      <a:pt x="52" y="37"/>
                    </a:cubicBezTo>
                    <a:cubicBezTo>
                      <a:pt x="55" y="30"/>
                      <a:pt x="59" y="23"/>
                      <a:pt x="64" y="18"/>
                    </a:cubicBezTo>
                    <a:cubicBezTo>
                      <a:pt x="66" y="17"/>
                      <a:pt x="68" y="17"/>
                      <a:pt x="70" y="17"/>
                    </a:cubicBezTo>
                    <a:cubicBezTo>
                      <a:pt x="72" y="17"/>
                      <a:pt x="74" y="17"/>
                      <a:pt x="75" y="18"/>
                    </a:cubicBezTo>
                    <a:close/>
                    <a:moveTo>
                      <a:pt x="50" y="21"/>
                    </a:moveTo>
                    <a:cubicBezTo>
                      <a:pt x="47" y="26"/>
                      <a:pt x="44" y="31"/>
                      <a:pt x="42" y="37"/>
                    </a:cubicBezTo>
                    <a:cubicBezTo>
                      <a:pt x="29" y="37"/>
                      <a:pt x="29" y="37"/>
                      <a:pt x="29" y="37"/>
                    </a:cubicBezTo>
                    <a:cubicBezTo>
                      <a:pt x="34" y="30"/>
                      <a:pt x="42" y="25"/>
                      <a:pt x="50" y="21"/>
                    </a:cubicBezTo>
                    <a:close/>
                    <a:moveTo>
                      <a:pt x="29" y="102"/>
                    </a:moveTo>
                    <a:cubicBezTo>
                      <a:pt x="46" y="102"/>
                      <a:pt x="46" y="102"/>
                      <a:pt x="46" y="102"/>
                    </a:cubicBezTo>
                    <a:cubicBezTo>
                      <a:pt x="50" y="110"/>
                      <a:pt x="54" y="116"/>
                      <a:pt x="60" y="121"/>
                    </a:cubicBezTo>
                    <a:cubicBezTo>
                      <a:pt x="47" y="119"/>
                      <a:pt x="36" y="112"/>
                      <a:pt x="29" y="102"/>
                    </a:cubicBezTo>
                    <a:close/>
                    <a:moveTo>
                      <a:pt x="80" y="121"/>
                    </a:moveTo>
                    <a:cubicBezTo>
                      <a:pt x="85" y="116"/>
                      <a:pt x="90" y="110"/>
                      <a:pt x="94" y="102"/>
                    </a:cubicBezTo>
                    <a:cubicBezTo>
                      <a:pt x="111" y="102"/>
                      <a:pt x="111" y="102"/>
                      <a:pt x="111" y="102"/>
                    </a:cubicBezTo>
                    <a:cubicBezTo>
                      <a:pt x="103" y="112"/>
                      <a:pt x="92" y="119"/>
                      <a:pt x="80" y="121"/>
                    </a:cubicBezTo>
                    <a:close/>
                  </a:path>
                </a:pathLst>
              </a:custGeom>
              <a:solidFill>
                <a:schemeClr val="accent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99" tIns="43349" rIns="86699" bIns="43349" numCol="1" spcCol="0" rtlCol="0" fromWordArt="0" anchor="ctr" anchorCtr="0" forceAA="0" compatLnSpc="1">
                <a:noAutofit/>
              </a:bodyPr>
              <a:lstStyle/>
              <a:p>
                <a:pPr algn="ctr"/>
                <a:endParaRPr lang="zh-CN" altLang="en-US" sz="1707">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cxnSp>
        <p:nvCxnSpPr>
          <p:cNvPr id="44" name="直接连接符 43">
            <a:extLst>
              <a:ext uri="{FF2B5EF4-FFF2-40B4-BE49-F238E27FC236}">
                <a16:creationId xmlns:a16="http://schemas.microsoft.com/office/drawing/2014/main" id="{4464FADF-0FB1-418A-8912-66BFAB21CDAD}"/>
              </a:ext>
            </a:extLst>
          </p:cNvPr>
          <p:cNvCxnSpPr>
            <a:cxnSpLocks/>
          </p:cNvCxnSpPr>
          <p:nvPr/>
        </p:nvCxnSpPr>
        <p:spPr>
          <a:xfrm flipH="1">
            <a:off x="1" y="624188"/>
            <a:ext cx="781049"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2B8E20D0-647B-4B9D-814F-3469E0DA5984}"/>
              </a:ext>
            </a:extLst>
          </p:cNvPr>
          <p:cNvCxnSpPr>
            <a:cxnSpLocks/>
          </p:cNvCxnSpPr>
          <p:nvPr/>
        </p:nvCxnSpPr>
        <p:spPr>
          <a:xfrm flipH="1">
            <a:off x="3657075" y="624188"/>
            <a:ext cx="8520412"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D0CE5F05-5D0F-4B4C-B8B9-E9854C716F55}"/>
              </a:ext>
            </a:extLst>
          </p:cNvPr>
          <p:cNvSpPr txBox="1"/>
          <p:nvPr/>
        </p:nvSpPr>
        <p:spPr>
          <a:xfrm>
            <a:off x="1248075" y="362578"/>
            <a:ext cx="1994105" cy="523220"/>
          </a:xfrm>
          <a:prstGeom prst="rect">
            <a:avLst/>
          </a:prstGeom>
          <a:noFill/>
        </p:spPr>
        <p:txBody>
          <a:bodyPr wrap="square" rtlCol="0">
            <a:spAutoFit/>
            <a:scene3d>
              <a:camera prst="orthographicFront"/>
              <a:lightRig rig="threePt" dir="t"/>
            </a:scene3d>
            <a:sp3d contourW="12700"/>
          </a:bodyPr>
          <a:lstStyle/>
          <a:p>
            <a:pPr algn="dist"/>
            <a:r>
              <a:rPr lang="zh-CN" altLang="en-US" sz="2800" b="1" dirty="0">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p>
        </p:txBody>
      </p:sp>
      <p:grpSp>
        <p:nvGrpSpPr>
          <p:cNvPr id="47" name="组合 46">
            <a:extLst>
              <a:ext uri="{FF2B5EF4-FFF2-40B4-BE49-F238E27FC236}">
                <a16:creationId xmlns:a16="http://schemas.microsoft.com/office/drawing/2014/main" id="{6DFD8DD8-2C26-4FC4-B134-2ED240EDD248}"/>
              </a:ext>
            </a:extLst>
          </p:cNvPr>
          <p:cNvGrpSpPr/>
          <p:nvPr/>
        </p:nvGrpSpPr>
        <p:grpSpPr>
          <a:xfrm>
            <a:off x="3315833" y="453567"/>
            <a:ext cx="341242" cy="341242"/>
            <a:chOff x="3334026" y="478902"/>
            <a:chExt cx="806174" cy="806174"/>
          </a:xfrm>
        </p:grpSpPr>
        <p:sp>
          <p:nvSpPr>
            <p:cNvPr id="48" name="矩形 47">
              <a:extLst>
                <a:ext uri="{FF2B5EF4-FFF2-40B4-BE49-F238E27FC236}">
                  <a16:creationId xmlns:a16="http://schemas.microsoft.com/office/drawing/2014/main" id="{42502851-B3A6-4623-A8E1-7221DC579111}"/>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9" name="加号 48">
              <a:extLst>
                <a:ext uri="{FF2B5EF4-FFF2-40B4-BE49-F238E27FC236}">
                  <a16:creationId xmlns:a16="http://schemas.microsoft.com/office/drawing/2014/main" id="{BF3E7621-3D7E-42A0-ADFB-E90AA59C66DE}"/>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50" name="组合 49">
            <a:extLst>
              <a:ext uri="{FF2B5EF4-FFF2-40B4-BE49-F238E27FC236}">
                <a16:creationId xmlns:a16="http://schemas.microsoft.com/office/drawing/2014/main" id="{85B77F97-72B1-49EF-B702-1A9BA5D87863}"/>
              </a:ext>
            </a:extLst>
          </p:cNvPr>
          <p:cNvGrpSpPr/>
          <p:nvPr/>
        </p:nvGrpSpPr>
        <p:grpSpPr>
          <a:xfrm>
            <a:off x="833179" y="453567"/>
            <a:ext cx="341242" cy="341242"/>
            <a:chOff x="3334026" y="478902"/>
            <a:chExt cx="806174" cy="806174"/>
          </a:xfrm>
        </p:grpSpPr>
        <p:sp>
          <p:nvSpPr>
            <p:cNvPr id="51" name="矩形 50">
              <a:extLst>
                <a:ext uri="{FF2B5EF4-FFF2-40B4-BE49-F238E27FC236}">
                  <a16:creationId xmlns:a16="http://schemas.microsoft.com/office/drawing/2014/main" id="{6FB9F320-E181-40C4-AAFB-B3200223A26F}"/>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2" name="加号 51">
              <a:extLst>
                <a:ext uri="{FF2B5EF4-FFF2-40B4-BE49-F238E27FC236}">
                  <a16:creationId xmlns:a16="http://schemas.microsoft.com/office/drawing/2014/main" id="{0F5FD801-BDB3-4B41-9679-8A70AC69EB2A}"/>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53" name="文本框 52">
            <a:extLst>
              <a:ext uri="{FF2B5EF4-FFF2-40B4-BE49-F238E27FC236}">
                <a16:creationId xmlns:a16="http://schemas.microsoft.com/office/drawing/2014/main" id="{28BD3F35-BAAF-49B7-8F85-F9B0D4A120D9}"/>
              </a:ext>
            </a:extLst>
          </p:cNvPr>
          <p:cNvSpPr txBox="1"/>
          <p:nvPr/>
        </p:nvSpPr>
        <p:spPr>
          <a:xfrm>
            <a:off x="1248075" y="867131"/>
            <a:ext cx="5020320" cy="246221"/>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a:t>
            </a:r>
          </a:p>
        </p:txBody>
      </p:sp>
    </p:spTree>
    <p:extLst>
      <p:ext uri="{BB962C8B-B14F-4D97-AF65-F5344CB8AC3E}">
        <p14:creationId xmlns:p14="http://schemas.microsoft.com/office/powerpoint/2010/main" val="1199210880"/>
      </p:ext>
    </p:extLst>
  </p:cSld>
  <p:clrMapOvr>
    <a:masterClrMapping/>
  </p:clrMapOvr>
  <mc:AlternateContent xmlns:mc="http://schemas.openxmlformats.org/markup-compatibility/2006" xmlns:p14="http://schemas.microsoft.com/office/powerpoint/2010/main">
    <mc:Choice Requires="p14">
      <p:transition spd="slow" p14:dur="175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barn(inVertical)">
                                      <p:cBhvr>
                                        <p:cTn id="7" dur="500"/>
                                        <p:tgtEl>
                                          <p:spTgt spid="7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500"/>
                            </p:stCondLst>
                            <p:childTnLst>
                              <p:par>
                                <p:cTn id="19" presetID="41" presetClass="entr" presetSubtype="0" fill="hold" grpId="0" nodeType="afterEffect">
                                  <p:stCondLst>
                                    <p:cond delay="0"/>
                                  </p:stCondLst>
                                  <p:iterate type="lt">
                                    <p:tmPct val="2353"/>
                                  </p:iterate>
                                  <p:childTnLst>
                                    <p:set>
                                      <p:cBhvr>
                                        <p:cTn id="20" dur="1" fill="hold">
                                          <p:stCondLst>
                                            <p:cond delay="0"/>
                                          </p:stCondLst>
                                        </p:cTn>
                                        <p:tgtEl>
                                          <p:spTgt spid="83"/>
                                        </p:tgtEl>
                                        <p:attrNameLst>
                                          <p:attrName>style.visibility</p:attrName>
                                        </p:attrNameLst>
                                      </p:cBhvr>
                                      <p:to>
                                        <p:strVal val="visible"/>
                                      </p:to>
                                    </p:set>
                                    <p:anim calcmode="lin" valueType="num">
                                      <p:cBhvr>
                                        <p:cTn id="21" dur="500" fill="hold"/>
                                        <p:tgtEl>
                                          <p:spTgt spid="83"/>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83"/>
                                        </p:tgtEl>
                                        <p:attrNameLst>
                                          <p:attrName>ppt_y</p:attrName>
                                        </p:attrNameLst>
                                      </p:cBhvr>
                                      <p:tavLst>
                                        <p:tav tm="0">
                                          <p:val>
                                            <p:strVal val="#ppt_y"/>
                                          </p:val>
                                        </p:tav>
                                        <p:tav tm="100000">
                                          <p:val>
                                            <p:strVal val="#ppt_y"/>
                                          </p:val>
                                        </p:tav>
                                      </p:tavLst>
                                    </p:anim>
                                    <p:anim calcmode="lin" valueType="num">
                                      <p:cBhvr>
                                        <p:cTn id="23" dur="500" fill="hold"/>
                                        <p:tgtEl>
                                          <p:spTgt spid="83"/>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83"/>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83"/>
                                        </p:tgtEl>
                                      </p:cBhvr>
                                    </p:animEffect>
                                  </p:childTnLst>
                                </p:cTn>
                              </p:par>
                            </p:childTnLst>
                          </p:cTn>
                        </p:par>
                        <p:par>
                          <p:cTn id="26" fill="hold">
                            <p:stCondLst>
                              <p:cond delay="2200"/>
                            </p:stCondLst>
                            <p:childTnLst>
                              <p:par>
                                <p:cTn id="27" presetID="16" presetClass="entr" presetSubtype="21" fill="hold" grpId="0" nodeType="after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barn(inVertical)">
                                      <p:cBhvr>
                                        <p:cTn id="29" dur="500"/>
                                        <p:tgtEl>
                                          <p:spTgt spid="80"/>
                                        </p:tgtEl>
                                      </p:cBhvr>
                                    </p:animEffect>
                                  </p:childTnLst>
                                </p:cTn>
                              </p:par>
                            </p:childTnLst>
                          </p:cTn>
                        </p:par>
                        <p:par>
                          <p:cTn id="30" fill="hold">
                            <p:stCondLst>
                              <p:cond delay="2700"/>
                            </p:stCondLst>
                            <p:childTnLst>
                              <p:par>
                                <p:cTn id="31" presetID="42"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anim calcmode="lin" valueType="num">
                                      <p:cBhvr>
                                        <p:cTn id="34" dur="500" fill="hold"/>
                                        <p:tgtEl>
                                          <p:spTgt spid="9"/>
                                        </p:tgtEl>
                                        <p:attrNameLst>
                                          <p:attrName>ppt_x</p:attrName>
                                        </p:attrNameLst>
                                      </p:cBhvr>
                                      <p:tavLst>
                                        <p:tav tm="0">
                                          <p:val>
                                            <p:strVal val="#ppt_x"/>
                                          </p:val>
                                        </p:tav>
                                        <p:tav tm="100000">
                                          <p:val>
                                            <p:strVal val="#ppt_x"/>
                                          </p:val>
                                        </p:tav>
                                      </p:tavLst>
                                    </p:anim>
                                    <p:anim calcmode="lin" valueType="num">
                                      <p:cBhvr>
                                        <p:cTn id="35" dur="500" fill="hold"/>
                                        <p:tgtEl>
                                          <p:spTgt spid="9"/>
                                        </p:tgtEl>
                                        <p:attrNameLst>
                                          <p:attrName>ppt_y</p:attrName>
                                        </p:attrNameLst>
                                      </p:cBhvr>
                                      <p:tavLst>
                                        <p:tav tm="0">
                                          <p:val>
                                            <p:strVal val="#ppt_y+.1"/>
                                          </p:val>
                                        </p:tav>
                                        <p:tav tm="100000">
                                          <p:val>
                                            <p:strVal val="#ppt_y"/>
                                          </p:val>
                                        </p:tav>
                                      </p:tavLst>
                                    </p:anim>
                                  </p:childTnLst>
                                </p:cTn>
                              </p:par>
                            </p:childTnLst>
                          </p:cTn>
                        </p:par>
                        <p:par>
                          <p:cTn id="36" fill="hold">
                            <p:stCondLst>
                              <p:cond delay="3200"/>
                            </p:stCondLst>
                            <p:childTnLst>
                              <p:par>
                                <p:cTn id="37" presetID="22" presetClass="entr" presetSubtype="8"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3700"/>
                            </p:stCondLst>
                            <p:childTnLst>
                              <p:par>
                                <p:cTn id="41" presetID="41" presetClass="entr" presetSubtype="0" fill="hold" grpId="0" nodeType="afterEffect">
                                  <p:stCondLst>
                                    <p:cond delay="0"/>
                                  </p:stCondLst>
                                  <p:iterate type="lt">
                                    <p:tmPct val="1176"/>
                                  </p:iterate>
                                  <p:childTnLst>
                                    <p:set>
                                      <p:cBhvr>
                                        <p:cTn id="42" dur="1" fill="hold">
                                          <p:stCondLst>
                                            <p:cond delay="0"/>
                                          </p:stCondLst>
                                        </p:cTn>
                                        <p:tgtEl>
                                          <p:spTgt spid="84"/>
                                        </p:tgtEl>
                                        <p:attrNameLst>
                                          <p:attrName>style.visibility</p:attrName>
                                        </p:attrNameLst>
                                      </p:cBhvr>
                                      <p:to>
                                        <p:strVal val="visible"/>
                                      </p:to>
                                    </p:set>
                                    <p:anim calcmode="lin" valueType="num">
                                      <p:cBhvr>
                                        <p:cTn id="43" dur="500" fill="hold"/>
                                        <p:tgtEl>
                                          <p:spTgt spid="84"/>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84"/>
                                        </p:tgtEl>
                                        <p:attrNameLst>
                                          <p:attrName>ppt_y</p:attrName>
                                        </p:attrNameLst>
                                      </p:cBhvr>
                                      <p:tavLst>
                                        <p:tav tm="0">
                                          <p:val>
                                            <p:strVal val="#ppt_y"/>
                                          </p:val>
                                        </p:tav>
                                        <p:tav tm="100000">
                                          <p:val>
                                            <p:strVal val="#ppt_y"/>
                                          </p:val>
                                        </p:tav>
                                      </p:tavLst>
                                    </p:anim>
                                    <p:anim calcmode="lin" valueType="num">
                                      <p:cBhvr>
                                        <p:cTn id="45" dur="500" fill="hold"/>
                                        <p:tgtEl>
                                          <p:spTgt spid="84"/>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84"/>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84"/>
                                        </p:tgtEl>
                                      </p:cBhvr>
                                    </p:animEffect>
                                  </p:childTnLst>
                                </p:cTn>
                              </p:par>
                            </p:childTnLst>
                          </p:cTn>
                        </p:par>
                        <p:par>
                          <p:cTn id="48" fill="hold">
                            <p:stCondLst>
                              <p:cond delay="4300"/>
                            </p:stCondLst>
                            <p:childTnLst>
                              <p:par>
                                <p:cTn id="49" presetID="16" presetClass="entr" presetSubtype="21" fill="hold" grpId="0" nodeType="after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barn(inVertical)">
                                      <p:cBhvr>
                                        <p:cTn id="51" dur="500"/>
                                        <p:tgtEl>
                                          <p:spTgt spid="81"/>
                                        </p:tgtEl>
                                      </p:cBhvr>
                                    </p:animEffect>
                                  </p:childTnLst>
                                </p:cTn>
                              </p:par>
                            </p:childTnLst>
                          </p:cTn>
                        </p:par>
                        <p:par>
                          <p:cTn id="52" fill="hold">
                            <p:stCondLst>
                              <p:cond delay="4800"/>
                            </p:stCondLst>
                            <p:childTnLst>
                              <p:par>
                                <p:cTn id="53" presetID="42" presetClass="entr" presetSubtype="0"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anim calcmode="lin" valueType="num">
                                      <p:cBhvr>
                                        <p:cTn id="56" dur="500" fill="hold"/>
                                        <p:tgtEl>
                                          <p:spTgt spid="24"/>
                                        </p:tgtEl>
                                        <p:attrNameLst>
                                          <p:attrName>ppt_x</p:attrName>
                                        </p:attrNameLst>
                                      </p:cBhvr>
                                      <p:tavLst>
                                        <p:tav tm="0">
                                          <p:val>
                                            <p:strVal val="#ppt_x"/>
                                          </p:val>
                                        </p:tav>
                                        <p:tav tm="100000">
                                          <p:val>
                                            <p:strVal val="#ppt_x"/>
                                          </p:val>
                                        </p:tav>
                                      </p:tavLst>
                                    </p:anim>
                                    <p:anim calcmode="lin" valueType="num">
                                      <p:cBhvr>
                                        <p:cTn id="57" dur="500" fill="hold"/>
                                        <p:tgtEl>
                                          <p:spTgt spid="24"/>
                                        </p:tgtEl>
                                        <p:attrNameLst>
                                          <p:attrName>ppt_y</p:attrName>
                                        </p:attrNameLst>
                                      </p:cBhvr>
                                      <p:tavLst>
                                        <p:tav tm="0">
                                          <p:val>
                                            <p:strVal val="#ppt_y+.1"/>
                                          </p:val>
                                        </p:tav>
                                        <p:tav tm="100000">
                                          <p:val>
                                            <p:strVal val="#ppt_y"/>
                                          </p:val>
                                        </p:tav>
                                      </p:tavLst>
                                    </p:anim>
                                  </p:childTnLst>
                                </p:cTn>
                              </p:par>
                            </p:childTnLst>
                          </p:cTn>
                        </p:par>
                        <p:par>
                          <p:cTn id="58" fill="hold">
                            <p:stCondLst>
                              <p:cond delay="5300"/>
                            </p:stCondLst>
                            <p:childTnLst>
                              <p:par>
                                <p:cTn id="59" presetID="22" presetClass="entr" presetSubtype="8" fill="hold" nodeType="after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wipe(left)">
                                      <p:cBhvr>
                                        <p:cTn id="61" dur="500"/>
                                        <p:tgtEl>
                                          <p:spTgt spid="4"/>
                                        </p:tgtEl>
                                      </p:cBhvr>
                                    </p:animEffect>
                                  </p:childTnLst>
                                </p:cTn>
                              </p:par>
                            </p:childTnLst>
                          </p:cTn>
                        </p:par>
                        <p:par>
                          <p:cTn id="62" fill="hold">
                            <p:stCondLst>
                              <p:cond delay="5800"/>
                            </p:stCondLst>
                            <p:childTnLst>
                              <p:par>
                                <p:cTn id="63" presetID="41" presetClass="entr" presetSubtype="0" fill="hold" grpId="0" nodeType="afterEffect">
                                  <p:stCondLst>
                                    <p:cond delay="0"/>
                                  </p:stCondLst>
                                  <p:iterate type="lt">
                                    <p:tmPct val="2353"/>
                                  </p:iterate>
                                  <p:childTnLst>
                                    <p:set>
                                      <p:cBhvr>
                                        <p:cTn id="64" dur="1" fill="hold">
                                          <p:stCondLst>
                                            <p:cond delay="0"/>
                                          </p:stCondLst>
                                        </p:cTn>
                                        <p:tgtEl>
                                          <p:spTgt spid="85"/>
                                        </p:tgtEl>
                                        <p:attrNameLst>
                                          <p:attrName>style.visibility</p:attrName>
                                        </p:attrNameLst>
                                      </p:cBhvr>
                                      <p:to>
                                        <p:strVal val="visible"/>
                                      </p:to>
                                    </p:set>
                                    <p:anim calcmode="lin" valueType="num">
                                      <p:cBhvr>
                                        <p:cTn id="65" dur="500" fill="hold"/>
                                        <p:tgtEl>
                                          <p:spTgt spid="85"/>
                                        </p:tgtEl>
                                        <p:attrNameLst>
                                          <p:attrName>ppt_x</p:attrName>
                                        </p:attrNameLst>
                                      </p:cBhvr>
                                      <p:tavLst>
                                        <p:tav tm="0">
                                          <p:val>
                                            <p:strVal val="#ppt_x"/>
                                          </p:val>
                                        </p:tav>
                                        <p:tav tm="50000">
                                          <p:val>
                                            <p:strVal val="#ppt_x+.1"/>
                                          </p:val>
                                        </p:tav>
                                        <p:tav tm="100000">
                                          <p:val>
                                            <p:strVal val="#ppt_x"/>
                                          </p:val>
                                        </p:tav>
                                      </p:tavLst>
                                    </p:anim>
                                    <p:anim calcmode="lin" valueType="num">
                                      <p:cBhvr>
                                        <p:cTn id="66" dur="500" fill="hold"/>
                                        <p:tgtEl>
                                          <p:spTgt spid="85"/>
                                        </p:tgtEl>
                                        <p:attrNameLst>
                                          <p:attrName>ppt_y</p:attrName>
                                        </p:attrNameLst>
                                      </p:cBhvr>
                                      <p:tavLst>
                                        <p:tav tm="0">
                                          <p:val>
                                            <p:strVal val="#ppt_y"/>
                                          </p:val>
                                        </p:tav>
                                        <p:tav tm="100000">
                                          <p:val>
                                            <p:strVal val="#ppt_y"/>
                                          </p:val>
                                        </p:tav>
                                      </p:tavLst>
                                    </p:anim>
                                    <p:anim calcmode="lin" valueType="num">
                                      <p:cBhvr>
                                        <p:cTn id="67" dur="500" fill="hold"/>
                                        <p:tgtEl>
                                          <p:spTgt spid="85"/>
                                        </p:tgtEl>
                                        <p:attrNameLst>
                                          <p:attrName>ppt_h</p:attrName>
                                        </p:attrNameLst>
                                      </p:cBhvr>
                                      <p:tavLst>
                                        <p:tav tm="0">
                                          <p:val>
                                            <p:strVal val="#ppt_h/10"/>
                                          </p:val>
                                        </p:tav>
                                        <p:tav tm="50000">
                                          <p:val>
                                            <p:strVal val="#ppt_h+.01"/>
                                          </p:val>
                                        </p:tav>
                                        <p:tav tm="100000">
                                          <p:val>
                                            <p:strVal val="#ppt_h"/>
                                          </p:val>
                                        </p:tav>
                                      </p:tavLst>
                                    </p:anim>
                                    <p:anim calcmode="lin" valueType="num">
                                      <p:cBhvr>
                                        <p:cTn id="68" dur="500" fill="hold"/>
                                        <p:tgtEl>
                                          <p:spTgt spid="85"/>
                                        </p:tgtEl>
                                        <p:attrNameLst>
                                          <p:attrName>ppt_w</p:attrName>
                                        </p:attrNameLst>
                                      </p:cBhvr>
                                      <p:tavLst>
                                        <p:tav tm="0">
                                          <p:val>
                                            <p:strVal val="#ppt_w/10"/>
                                          </p:val>
                                        </p:tav>
                                        <p:tav tm="50000">
                                          <p:val>
                                            <p:strVal val="#ppt_w+.01"/>
                                          </p:val>
                                        </p:tav>
                                        <p:tav tm="100000">
                                          <p:val>
                                            <p:strVal val="#ppt_w"/>
                                          </p:val>
                                        </p:tav>
                                      </p:tavLst>
                                    </p:anim>
                                    <p:animEffect transition="in" filter="fade">
                                      <p:cBhvr>
                                        <p:cTn id="69" dur="500" tmFilter="0,0; .5, 1; 1, 1"/>
                                        <p:tgtEl>
                                          <p:spTgt spid="85"/>
                                        </p:tgtEl>
                                      </p:cBhvr>
                                    </p:animEffect>
                                  </p:childTnLst>
                                </p:cTn>
                              </p:par>
                            </p:childTnLst>
                          </p:cTn>
                        </p:par>
                        <p:par>
                          <p:cTn id="70" fill="hold">
                            <p:stCondLst>
                              <p:cond delay="6500"/>
                            </p:stCondLst>
                            <p:childTnLst>
                              <p:par>
                                <p:cTn id="71" presetID="16" presetClass="entr" presetSubtype="21" fill="hold" grpId="0" nodeType="after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barn(inVertical)">
                                      <p:cBhvr>
                                        <p:cTn id="73" dur="500"/>
                                        <p:tgtEl>
                                          <p:spTgt spid="82"/>
                                        </p:tgtEl>
                                      </p:cBhvr>
                                    </p:animEffect>
                                  </p:childTnLst>
                                </p:cTn>
                              </p:par>
                            </p:childTnLst>
                          </p:cTn>
                        </p:par>
                        <p:par>
                          <p:cTn id="74" fill="hold">
                            <p:stCondLst>
                              <p:cond delay="7000"/>
                            </p:stCondLst>
                            <p:childTnLst>
                              <p:par>
                                <p:cTn id="75" presetID="42" presetClass="entr" presetSubtype="0" fill="hold"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anim calcmode="lin" valueType="num">
                                      <p:cBhvr>
                                        <p:cTn id="78" dur="500" fill="hold"/>
                                        <p:tgtEl>
                                          <p:spTgt spid="26"/>
                                        </p:tgtEl>
                                        <p:attrNameLst>
                                          <p:attrName>ppt_x</p:attrName>
                                        </p:attrNameLst>
                                      </p:cBhvr>
                                      <p:tavLst>
                                        <p:tav tm="0">
                                          <p:val>
                                            <p:strVal val="#ppt_x"/>
                                          </p:val>
                                        </p:tav>
                                        <p:tav tm="100000">
                                          <p:val>
                                            <p:strVal val="#ppt_x"/>
                                          </p:val>
                                        </p:tav>
                                      </p:tavLst>
                                    </p:anim>
                                    <p:anim calcmode="lin" valueType="num">
                                      <p:cBhvr>
                                        <p:cTn id="79" dur="500" fill="hold"/>
                                        <p:tgtEl>
                                          <p:spTgt spid="26"/>
                                        </p:tgtEl>
                                        <p:attrNameLst>
                                          <p:attrName>ppt_y</p:attrName>
                                        </p:attrNameLst>
                                      </p:cBhvr>
                                      <p:tavLst>
                                        <p:tav tm="0">
                                          <p:val>
                                            <p:strVal val="#ppt_y+.1"/>
                                          </p:val>
                                        </p:tav>
                                        <p:tav tm="100000">
                                          <p:val>
                                            <p:strVal val="#ppt_y"/>
                                          </p:val>
                                        </p:tav>
                                      </p:tavLst>
                                    </p:anim>
                                  </p:childTnLst>
                                </p:cTn>
                              </p:par>
                            </p:childTnLst>
                          </p:cTn>
                        </p:par>
                        <p:par>
                          <p:cTn id="80" fill="hold">
                            <p:stCondLst>
                              <p:cond delay="7500"/>
                            </p:stCondLst>
                            <p:childTnLst>
                              <p:par>
                                <p:cTn id="81" presetID="22" presetClass="entr" presetSubtype="8" fill="hold" nodeType="after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left)">
                                      <p:cBhvr>
                                        <p:cTn id="83" dur="500"/>
                                        <p:tgtEl>
                                          <p:spTgt spid="5"/>
                                        </p:tgtEl>
                                      </p:cBhvr>
                                    </p:animEffect>
                                  </p:childTnLst>
                                </p:cTn>
                              </p:par>
                            </p:childTnLst>
                          </p:cTn>
                        </p:par>
                        <p:par>
                          <p:cTn id="84" fill="hold">
                            <p:stCondLst>
                              <p:cond delay="8000"/>
                            </p:stCondLst>
                            <p:childTnLst>
                              <p:par>
                                <p:cTn id="85" presetID="41" presetClass="entr" presetSubtype="0" fill="hold" grpId="0" nodeType="afterEffect">
                                  <p:stCondLst>
                                    <p:cond delay="0"/>
                                  </p:stCondLst>
                                  <p:iterate type="lt">
                                    <p:tmPct val="2353"/>
                                  </p:iterate>
                                  <p:childTnLst>
                                    <p:set>
                                      <p:cBhvr>
                                        <p:cTn id="86" dur="1" fill="hold">
                                          <p:stCondLst>
                                            <p:cond delay="0"/>
                                          </p:stCondLst>
                                        </p:cTn>
                                        <p:tgtEl>
                                          <p:spTgt spid="86"/>
                                        </p:tgtEl>
                                        <p:attrNameLst>
                                          <p:attrName>style.visibility</p:attrName>
                                        </p:attrNameLst>
                                      </p:cBhvr>
                                      <p:to>
                                        <p:strVal val="visible"/>
                                      </p:to>
                                    </p:set>
                                    <p:anim calcmode="lin" valueType="num">
                                      <p:cBhvr>
                                        <p:cTn id="87" dur="500" fill="hold"/>
                                        <p:tgtEl>
                                          <p:spTgt spid="86"/>
                                        </p:tgtEl>
                                        <p:attrNameLst>
                                          <p:attrName>ppt_x</p:attrName>
                                        </p:attrNameLst>
                                      </p:cBhvr>
                                      <p:tavLst>
                                        <p:tav tm="0">
                                          <p:val>
                                            <p:strVal val="#ppt_x"/>
                                          </p:val>
                                        </p:tav>
                                        <p:tav tm="50000">
                                          <p:val>
                                            <p:strVal val="#ppt_x+.1"/>
                                          </p:val>
                                        </p:tav>
                                        <p:tav tm="100000">
                                          <p:val>
                                            <p:strVal val="#ppt_x"/>
                                          </p:val>
                                        </p:tav>
                                      </p:tavLst>
                                    </p:anim>
                                    <p:anim calcmode="lin" valueType="num">
                                      <p:cBhvr>
                                        <p:cTn id="88" dur="500" fill="hold"/>
                                        <p:tgtEl>
                                          <p:spTgt spid="86"/>
                                        </p:tgtEl>
                                        <p:attrNameLst>
                                          <p:attrName>ppt_y</p:attrName>
                                        </p:attrNameLst>
                                      </p:cBhvr>
                                      <p:tavLst>
                                        <p:tav tm="0">
                                          <p:val>
                                            <p:strVal val="#ppt_y"/>
                                          </p:val>
                                        </p:tav>
                                        <p:tav tm="100000">
                                          <p:val>
                                            <p:strVal val="#ppt_y"/>
                                          </p:val>
                                        </p:tav>
                                      </p:tavLst>
                                    </p:anim>
                                    <p:anim calcmode="lin" valueType="num">
                                      <p:cBhvr>
                                        <p:cTn id="89" dur="500" fill="hold"/>
                                        <p:tgtEl>
                                          <p:spTgt spid="86"/>
                                        </p:tgtEl>
                                        <p:attrNameLst>
                                          <p:attrName>ppt_h</p:attrName>
                                        </p:attrNameLst>
                                      </p:cBhvr>
                                      <p:tavLst>
                                        <p:tav tm="0">
                                          <p:val>
                                            <p:strVal val="#ppt_h/10"/>
                                          </p:val>
                                        </p:tav>
                                        <p:tav tm="50000">
                                          <p:val>
                                            <p:strVal val="#ppt_h+.01"/>
                                          </p:val>
                                        </p:tav>
                                        <p:tav tm="100000">
                                          <p:val>
                                            <p:strVal val="#ppt_h"/>
                                          </p:val>
                                        </p:tav>
                                      </p:tavLst>
                                    </p:anim>
                                    <p:anim calcmode="lin" valueType="num">
                                      <p:cBhvr>
                                        <p:cTn id="90" dur="500" fill="hold"/>
                                        <p:tgtEl>
                                          <p:spTgt spid="86"/>
                                        </p:tgtEl>
                                        <p:attrNameLst>
                                          <p:attrName>ppt_w</p:attrName>
                                        </p:attrNameLst>
                                      </p:cBhvr>
                                      <p:tavLst>
                                        <p:tav tm="0">
                                          <p:val>
                                            <p:strVal val="#ppt_w/10"/>
                                          </p:val>
                                        </p:tav>
                                        <p:tav tm="50000">
                                          <p:val>
                                            <p:strVal val="#ppt_w+.01"/>
                                          </p:val>
                                        </p:tav>
                                        <p:tav tm="100000">
                                          <p:val>
                                            <p:strVal val="#ppt_w"/>
                                          </p:val>
                                        </p:tav>
                                      </p:tavLst>
                                    </p:anim>
                                    <p:animEffect transition="in" filter="fade">
                                      <p:cBhvr>
                                        <p:cTn id="91" dur="500" tmFilter="0,0; .5, 1; 1, 1"/>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P spid="82" grpId="0"/>
      <p:bldP spid="83" grpId="0"/>
      <p:bldP spid="84" grpId="0"/>
      <p:bldP spid="85" grpId="0"/>
      <p:bldP spid="8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18AD122-60D6-49C9-8F8B-18ED23A5E0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2860" r="29065"/>
          <a:stretch/>
        </p:blipFill>
        <p:spPr>
          <a:xfrm>
            <a:off x="0" y="0"/>
            <a:ext cx="2888055" cy="6858000"/>
          </a:xfrm>
          <a:prstGeom prst="rect">
            <a:avLst/>
          </a:prstGeom>
        </p:spPr>
      </p:pic>
      <p:sp>
        <p:nvSpPr>
          <p:cNvPr id="2" name="矩形 1">
            <a:extLst>
              <a:ext uri="{FF2B5EF4-FFF2-40B4-BE49-F238E27FC236}">
                <a16:creationId xmlns:a16="http://schemas.microsoft.com/office/drawing/2014/main" id="{81923EA3-0874-4049-AD37-E568A8D10B08}"/>
              </a:ext>
            </a:extLst>
          </p:cNvPr>
          <p:cNvSpPr/>
          <p:nvPr/>
        </p:nvSpPr>
        <p:spPr>
          <a:xfrm>
            <a:off x="1976676" y="1834362"/>
            <a:ext cx="880693" cy="880693"/>
          </a:xfrm>
          <a:prstGeom prst="rect">
            <a:avLst/>
          </a:prstGeom>
          <a:solidFill>
            <a:schemeClr val="accent2"/>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spcBef>
                <a:spcPct val="0"/>
              </a:spcBef>
            </a:pPr>
            <a:endParaRPr lang="zh-CN" altLang="en-US" b="1">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 name="矩形 2">
            <a:extLst>
              <a:ext uri="{FF2B5EF4-FFF2-40B4-BE49-F238E27FC236}">
                <a16:creationId xmlns:a16="http://schemas.microsoft.com/office/drawing/2014/main" id="{557098CF-6FBD-49E6-94B4-CB0304FF84D3}"/>
              </a:ext>
            </a:extLst>
          </p:cNvPr>
          <p:cNvSpPr/>
          <p:nvPr/>
        </p:nvSpPr>
        <p:spPr>
          <a:xfrm>
            <a:off x="1976676" y="2952992"/>
            <a:ext cx="880693" cy="880693"/>
          </a:xfrm>
          <a:prstGeom prst="rect">
            <a:avLst/>
          </a:prstGeom>
          <a:solidFill>
            <a:schemeClr val="accent1"/>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spcBef>
                <a:spcPct val="0"/>
              </a:spcBef>
            </a:pPr>
            <a:endParaRPr lang="zh-CN" altLang="en-US" b="1">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 name="矩形 3">
            <a:extLst>
              <a:ext uri="{FF2B5EF4-FFF2-40B4-BE49-F238E27FC236}">
                <a16:creationId xmlns:a16="http://schemas.microsoft.com/office/drawing/2014/main" id="{BD70ACBF-C573-4076-BD89-AE336ED62BFF}"/>
              </a:ext>
            </a:extLst>
          </p:cNvPr>
          <p:cNvSpPr/>
          <p:nvPr/>
        </p:nvSpPr>
        <p:spPr>
          <a:xfrm>
            <a:off x="1976676" y="4071622"/>
            <a:ext cx="880693" cy="880693"/>
          </a:xfrm>
          <a:prstGeom prst="rect">
            <a:avLst/>
          </a:prstGeom>
          <a:solidFill>
            <a:schemeClr val="accent2"/>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spcBef>
                <a:spcPct val="0"/>
              </a:spcBef>
            </a:pPr>
            <a:endParaRPr lang="zh-CN" altLang="en-US" b="1">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 name="矩形 4">
            <a:extLst>
              <a:ext uri="{FF2B5EF4-FFF2-40B4-BE49-F238E27FC236}">
                <a16:creationId xmlns:a16="http://schemas.microsoft.com/office/drawing/2014/main" id="{8297A5AE-191C-421B-A90E-B271B0069D98}"/>
              </a:ext>
            </a:extLst>
          </p:cNvPr>
          <p:cNvSpPr/>
          <p:nvPr/>
        </p:nvSpPr>
        <p:spPr>
          <a:xfrm>
            <a:off x="1976676" y="5190253"/>
            <a:ext cx="880693" cy="880693"/>
          </a:xfrm>
          <a:prstGeom prst="rect">
            <a:avLst/>
          </a:prstGeom>
          <a:solidFill>
            <a:schemeClr val="accent1"/>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spcBef>
                <a:spcPct val="0"/>
              </a:spcBef>
            </a:pPr>
            <a:endParaRPr lang="zh-CN" altLang="en-US" b="1">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文本框 16">
            <a:extLst>
              <a:ext uri="{FF2B5EF4-FFF2-40B4-BE49-F238E27FC236}">
                <a16:creationId xmlns:a16="http://schemas.microsoft.com/office/drawing/2014/main" id="{F0A4E293-140D-43DA-AB78-2DE69AD9FEBB}"/>
              </a:ext>
            </a:extLst>
          </p:cNvPr>
          <p:cNvSpPr txBox="1"/>
          <p:nvPr/>
        </p:nvSpPr>
        <p:spPr>
          <a:xfrm>
            <a:off x="2110102" y="2013098"/>
            <a:ext cx="613840"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01</a:t>
            </a:r>
            <a:endParaRPr lang="zh-CN" altLang="en-US" sz="28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 name="文本框 17">
            <a:extLst>
              <a:ext uri="{FF2B5EF4-FFF2-40B4-BE49-F238E27FC236}">
                <a16:creationId xmlns:a16="http://schemas.microsoft.com/office/drawing/2014/main" id="{490FE3BD-0DED-412C-908A-5D82C34882C1}"/>
              </a:ext>
            </a:extLst>
          </p:cNvPr>
          <p:cNvSpPr txBox="1"/>
          <p:nvPr/>
        </p:nvSpPr>
        <p:spPr>
          <a:xfrm>
            <a:off x="2110102" y="3131728"/>
            <a:ext cx="613840" cy="523220"/>
          </a:xfrm>
          <a:prstGeom prst="rect">
            <a:avLst/>
          </a:prstGeom>
          <a:solidFill>
            <a:schemeClr val="accent1"/>
          </a:solid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02</a:t>
            </a:r>
            <a:endParaRPr lang="zh-CN" altLang="en-US" sz="28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文本框 18">
            <a:extLst>
              <a:ext uri="{FF2B5EF4-FFF2-40B4-BE49-F238E27FC236}">
                <a16:creationId xmlns:a16="http://schemas.microsoft.com/office/drawing/2014/main" id="{125413B9-FAA6-4E2E-B0DC-95F5CB882168}"/>
              </a:ext>
            </a:extLst>
          </p:cNvPr>
          <p:cNvSpPr txBox="1"/>
          <p:nvPr/>
        </p:nvSpPr>
        <p:spPr>
          <a:xfrm>
            <a:off x="2110102" y="4250358"/>
            <a:ext cx="613840" cy="523220"/>
          </a:xfrm>
          <a:prstGeom prst="rect">
            <a:avLst/>
          </a:prstGeom>
          <a:no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03</a:t>
            </a:r>
            <a:endParaRPr lang="zh-CN" altLang="en-US" sz="28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 name="文本框 19">
            <a:extLst>
              <a:ext uri="{FF2B5EF4-FFF2-40B4-BE49-F238E27FC236}">
                <a16:creationId xmlns:a16="http://schemas.microsoft.com/office/drawing/2014/main" id="{3F7B2667-A78C-43C7-B223-0F6DB2678BE1}"/>
              </a:ext>
            </a:extLst>
          </p:cNvPr>
          <p:cNvSpPr txBox="1"/>
          <p:nvPr/>
        </p:nvSpPr>
        <p:spPr>
          <a:xfrm>
            <a:off x="2110102" y="5368989"/>
            <a:ext cx="613840" cy="523220"/>
          </a:xfrm>
          <a:prstGeom prst="rect">
            <a:avLst/>
          </a:prstGeom>
          <a:solidFill>
            <a:schemeClr val="accent1"/>
          </a:solidFill>
        </p:spPr>
        <p:txBody>
          <a:bodyPr wrap="square" rtlCol="0">
            <a:spAutoFit/>
            <a:scene3d>
              <a:camera prst="orthographicFront"/>
              <a:lightRig rig="threePt" dir="t"/>
            </a:scene3d>
            <a:sp3d contourW="12700"/>
          </a:bodyPr>
          <a:lstStyle/>
          <a:p>
            <a:pPr algn="ctr"/>
            <a:r>
              <a:rPr lang="en-US" altLang="zh-CN" sz="28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04</a:t>
            </a:r>
            <a:endParaRPr lang="zh-CN" altLang="en-US" sz="28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37" name="组合 36">
            <a:extLst>
              <a:ext uri="{FF2B5EF4-FFF2-40B4-BE49-F238E27FC236}">
                <a16:creationId xmlns:a16="http://schemas.microsoft.com/office/drawing/2014/main" id="{467DC65E-C815-4F05-8D88-75801A7BD087}"/>
              </a:ext>
            </a:extLst>
          </p:cNvPr>
          <p:cNvGrpSpPr/>
          <p:nvPr/>
        </p:nvGrpSpPr>
        <p:grpSpPr>
          <a:xfrm>
            <a:off x="3007920" y="1834362"/>
            <a:ext cx="5547769" cy="880693"/>
            <a:chOff x="2519032" y="1780041"/>
            <a:chExt cx="5547769" cy="880693"/>
          </a:xfrm>
        </p:grpSpPr>
        <p:sp>
          <p:nvSpPr>
            <p:cNvPr id="8" name="矩形 7">
              <a:extLst>
                <a:ext uri="{FF2B5EF4-FFF2-40B4-BE49-F238E27FC236}">
                  <a16:creationId xmlns:a16="http://schemas.microsoft.com/office/drawing/2014/main" id="{38D0E158-1991-4BC5-BC2B-D888E57D66C1}"/>
                </a:ext>
              </a:extLst>
            </p:cNvPr>
            <p:cNvSpPr/>
            <p:nvPr/>
          </p:nvSpPr>
          <p:spPr>
            <a:xfrm>
              <a:off x="2519032" y="1780041"/>
              <a:ext cx="5547769" cy="880693"/>
            </a:xfrm>
            <a:prstGeom prst="homePlate">
              <a:avLst/>
            </a:prstGeom>
            <a:solidFill>
              <a:schemeClr val="accent2"/>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spcBef>
                  <a:spcPct val="0"/>
                </a:spcBef>
              </a:pPr>
              <a:endParaRPr lang="zh-CN" altLang="en-US" b="1">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文本框 20">
              <a:extLst>
                <a:ext uri="{FF2B5EF4-FFF2-40B4-BE49-F238E27FC236}">
                  <a16:creationId xmlns:a16="http://schemas.microsoft.com/office/drawing/2014/main" id="{F5F66A61-D62C-4206-BAE7-E5A6018715E8}"/>
                </a:ext>
              </a:extLst>
            </p:cNvPr>
            <p:cNvSpPr txBox="1"/>
            <p:nvPr/>
          </p:nvSpPr>
          <p:spPr>
            <a:xfrm>
              <a:off x="2673802" y="2020332"/>
              <a:ext cx="1451399" cy="400110"/>
            </a:xfrm>
            <a:prstGeom prst="rect">
              <a:avLst/>
            </a:prstGeom>
            <a:noFill/>
          </p:spPr>
          <p:txBody>
            <a:bodyPr wrap="square" rtlCol="0">
              <a:spAutoFit/>
              <a:scene3d>
                <a:camera prst="orthographicFront"/>
                <a:lightRig rig="threePt" dir="t"/>
              </a:scene3d>
              <a:sp3d contourW="12700"/>
            </a:bodyPr>
            <a:lstStyle/>
            <a:p>
              <a:pPr algn="dist"/>
              <a:r>
                <a:rPr lang="zh-CN" altLang="en-US" sz="20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毕业题目</a:t>
              </a:r>
            </a:p>
          </p:txBody>
        </p:sp>
        <p:sp>
          <p:nvSpPr>
            <p:cNvPr id="25" name="文本框 24">
              <a:extLst>
                <a:ext uri="{FF2B5EF4-FFF2-40B4-BE49-F238E27FC236}">
                  <a16:creationId xmlns:a16="http://schemas.microsoft.com/office/drawing/2014/main" id="{4183C1E3-A21E-4044-A5CA-AA004B45C463}"/>
                </a:ext>
              </a:extLst>
            </p:cNvPr>
            <p:cNvSpPr txBox="1"/>
            <p:nvPr/>
          </p:nvSpPr>
          <p:spPr>
            <a:xfrm>
              <a:off x="4459030" y="2020332"/>
              <a:ext cx="3306113" cy="400110"/>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 and copyrights belong to Bao </a:t>
              </a:r>
              <a:r>
                <a:rPr lang="en-US" altLang="zh-CN" sz="1000" dirty="0" err="1">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tu</a:t>
              </a:r>
              <a:r>
                <a:rPr lang="en-US" altLang="zh-CN" sz="10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internet</a:t>
              </a:r>
            </a:p>
          </p:txBody>
        </p:sp>
        <p:cxnSp>
          <p:nvCxnSpPr>
            <p:cNvPr id="29" name="直接连接符 28">
              <a:extLst>
                <a:ext uri="{FF2B5EF4-FFF2-40B4-BE49-F238E27FC236}">
                  <a16:creationId xmlns:a16="http://schemas.microsoft.com/office/drawing/2014/main" id="{BF3852EB-7EA0-4BE6-818B-2D401F592E8F}"/>
                </a:ext>
              </a:extLst>
            </p:cNvPr>
            <p:cNvCxnSpPr>
              <a:cxnSpLocks/>
            </p:cNvCxnSpPr>
            <p:nvPr/>
          </p:nvCxnSpPr>
          <p:spPr>
            <a:xfrm>
              <a:off x="4270513" y="1878281"/>
              <a:ext cx="0" cy="684213"/>
            </a:xfrm>
            <a:prstGeom prst="line">
              <a:avLst/>
            </a:prstGeom>
            <a:ln w="12700" cap="rnd">
              <a:solidFill>
                <a:schemeClr val="bg1">
                  <a:lumMod val="95000"/>
                  <a:alpha val="6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BF212665-E3B7-49E3-8273-BFDF9F93965F}"/>
              </a:ext>
            </a:extLst>
          </p:cNvPr>
          <p:cNvGrpSpPr/>
          <p:nvPr/>
        </p:nvGrpSpPr>
        <p:grpSpPr>
          <a:xfrm>
            <a:off x="3007920" y="2952992"/>
            <a:ext cx="6853713" cy="880693"/>
            <a:chOff x="2519032" y="2898671"/>
            <a:chExt cx="6853713" cy="880693"/>
          </a:xfrm>
          <a:solidFill>
            <a:schemeClr val="accent1"/>
          </a:solidFill>
        </p:grpSpPr>
        <p:sp>
          <p:nvSpPr>
            <p:cNvPr id="9" name="矩形 8">
              <a:extLst>
                <a:ext uri="{FF2B5EF4-FFF2-40B4-BE49-F238E27FC236}">
                  <a16:creationId xmlns:a16="http://schemas.microsoft.com/office/drawing/2014/main" id="{1C7F77AF-14D3-4EC2-8312-634850222779}"/>
                </a:ext>
              </a:extLst>
            </p:cNvPr>
            <p:cNvSpPr/>
            <p:nvPr/>
          </p:nvSpPr>
          <p:spPr>
            <a:xfrm>
              <a:off x="2519032" y="2898671"/>
              <a:ext cx="6853713" cy="880693"/>
            </a:xfrm>
            <a:prstGeom prst="homePlate">
              <a:avLst/>
            </a:prstGeom>
            <a:grp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spcBef>
                  <a:spcPct val="0"/>
                </a:spcBef>
              </a:pPr>
              <a:endParaRPr lang="zh-CN" altLang="en-US" b="1">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2" name="文本框 21">
              <a:extLst>
                <a:ext uri="{FF2B5EF4-FFF2-40B4-BE49-F238E27FC236}">
                  <a16:creationId xmlns:a16="http://schemas.microsoft.com/office/drawing/2014/main" id="{E81DA984-87F7-4C0A-8B90-0A32166E348E}"/>
                </a:ext>
              </a:extLst>
            </p:cNvPr>
            <p:cNvSpPr txBox="1"/>
            <p:nvPr/>
          </p:nvSpPr>
          <p:spPr>
            <a:xfrm>
              <a:off x="2673802" y="3143975"/>
              <a:ext cx="1451399" cy="400110"/>
            </a:xfrm>
            <a:prstGeom prst="rect">
              <a:avLst/>
            </a:prstGeom>
            <a:grpFill/>
          </p:spPr>
          <p:txBody>
            <a:bodyPr wrap="square" rtlCol="0">
              <a:spAutoFit/>
              <a:scene3d>
                <a:camera prst="orthographicFront"/>
                <a:lightRig rig="threePt" dir="t"/>
              </a:scene3d>
              <a:sp3d contourW="12700"/>
            </a:bodyPr>
            <a:lstStyle/>
            <a:p>
              <a:pPr algn="dist"/>
              <a:r>
                <a:rPr lang="zh-CN" altLang="en-US" sz="20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答辩主题</a:t>
              </a:r>
            </a:p>
          </p:txBody>
        </p:sp>
        <p:sp>
          <p:nvSpPr>
            <p:cNvPr id="26" name="文本框 25">
              <a:extLst>
                <a:ext uri="{FF2B5EF4-FFF2-40B4-BE49-F238E27FC236}">
                  <a16:creationId xmlns:a16="http://schemas.microsoft.com/office/drawing/2014/main" id="{61E2BDA7-D022-4891-8999-805B1937299B}"/>
                </a:ext>
              </a:extLst>
            </p:cNvPr>
            <p:cNvSpPr txBox="1"/>
            <p:nvPr/>
          </p:nvSpPr>
          <p:spPr>
            <a:xfrm>
              <a:off x="4459030" y="3143975"/>
              <a:ext cx="4539828" cy="400110"/>
            </a:xfrm>
            <a:prstGeom prst="rect">
              <a:avLst/>
            </a:prstGeom>
            <a:grpFill/>
          </p:spPr>
          <p:txBody>
            <a:bodyPr wrap="square">
              <a:spAutoFit/>
              <a:scene3d>
                <a:camera prst="orthographicFront"/>
                <a:lightRig rig="threePt" dir="t"/>
              </a:scene3d>
              <a:sp3d contourW="12700"/>
            </a:bodyPr>
            <a:lstStyle/>
            <a:p>
              <a:pPr>
                <a:defRPr/>
              </a:pPr>
              <a:r>
                <a:rPr lang="en-US" altLang="zh-CN" sz="10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 and copyrights belong to Bao </a:t>
              </a:r>
              <a:r>
                <a:rPr lang="en-US" altLang="zh-CN" sz="1000" dirty="0" err="1">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tu</a:t>
              </a:r>
              <a:r>
                <a:rPr lang="en-US" altLang="zh-CN" sz="10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internet</a:t>
              </a:r>
            </a:p>
          </p:txBody>
        </p:sp>
        <p:cxnSp>
          <p:nvCxnSpPr>
            <p:cNvPr id="32" name="直接连接符 31">
              <a:extLst>
                <a:ext uri="{FF2B5EF4-FFF2-40B4-BE49-F238E27FC236}">
                  <a16:creationId xmlns:a16="http://schemas.microsoft.com/office/drawing/2014/main" id="{83BB7FE1-50F3-4084-9C5C-B03FCC79619E}"/>
                </a:ext>
              </a:extLst>
            </p:cNvPr>
            <p:cNvCxnSpPr>
              <a:cxnSpLocks/>
            </p:cNvCxnSpPr>
            <p:nvPr/>
          </p:nvCxnSpPr>
          <p:spPr>
            <a:xfrm>
              <a:off x="4270513" y="2996911"/>
              <a:ext cx="0" cy="684213"/>
            </a:xfrm>
            <a:prstGeom prst="line">
              <a:avLst/>
            </a:prstGeom>
            <a:grpFill/>
            <a:ln w="12700" cap="rnd">
              <a:solidFill>
                <a:schemeClr val="bg1">
                  <a:lumMod val="95000"/>
                  <a:alpha val="6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84070ECE-EC0E-4FDB-8F74-8631EED453F9}"/>
              </a:ext>
            </a:extLst>
          </p:cNvPr>
          <p:cNvGrpSpPr/>
          <p:nvPr/>
        </p:nvGrpSpPr>
        <p:grpSpPr>
          <a:xfrm>
            <a:off x="3007920" y="4071622"/>
            <a:ext cx="8148968" cy="880693"/>
            <a:chOff x="2519032" y="4017301"/>
            <a:chExt cx="8148968" cy="880693"/>
          </a:xfrm>
        </p:grpSpPr>
        <p:sp>
          <p:nvSpPr>
            <p:cNvPr id="10" name="矩形 9">
              <a:extLst>
                <a:ext uri="{FF2B5EF4-FFF2-40B4-BE49-F238E27FC236}">
                  <a16:creationId xmlns:a16="http://schemas.microsoft.com/office/drawing/2014/main" id="{88D6B8A5-7C28-46B9-A749-AFDCE450FD9B}"/>
                </a:ext>
              </a:extLst>
            </p:cNvPr>
            <p:cNvSpPr/>
            <p:nvPr/>
          </p:nvSpPr>
          <p:spPr>
            <a:xfrm>
              <a:off x="2519032" y="4017301"/>
              <a:ext cx="8148968" cy="880693"/>
            </a:xfrm>
            <a:prstGeom prst="homePlate">
              <a:avLst/>
            </a:prstGeom>
            <a:solidFill>
              <a:schemeClr val="accent2"/>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spcBef>
                  <a:spcPct val="0"/>
                </a:spcBef>
              </a:pPr>
              <a:endParaRPr lang="zh-CN" altLang="en-US" b="1">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3" name="文本框 22">
              <a:extLst>
                <a:ext uri="{FF2B5EF4-FFF2-40B4-BE49-F238E27FC236}">
                  <a16:creationId xmlns:a16="http://schemas.microsoft.com/office/drawing/2014/main" id="{5F3EC190-37A2-495A-94A1-5A5FF8A38713}"/>
                </a:ext>
              </a:extLst>
            </p:cNvPr>
            <p:cNvSpPr txBox="1"/>
            <p:nvPr/>
          </p:nvSpPr>
          <p:spPr>
            <a:xfrm>
              <a:off x="2673802" y="4257592"/>
              <a:ext cx="1451399" cy="400110"/>
            </a:xfrm>
            <a:prstGeom prst="rect">
              <a:avLst/>
            </a:prstGeom>
            <a:noFill/>
          </p:spPr>
          <p:txBody>
            <a:bodyPr wrap="square" rtlCol="0">
              <a:spAutoFit/>
              <a:scene3d>
                <a:camera prst="orthographicFront"/>
                <a:lightRig rig="threePt" dir="t"/>
              </a:scene3d>
              <a:sp3d contourW="12700"/>
            </a:bodyPr>
            <a:lstStyle/>
            <a:p>
              <a:pPr algn="dist"/>
              <a:r>
                <a:rPr lang="zh-CN" altLang="en-US" sz="20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毕业答辩</a:t>
              </a:r>
            </a:p>
          </p:txBody>
        </p:sp>
        <p:sp>
          <p:nvSpPr>
            <p:cNvPr id="27" name="文本框 26">
              <a:extLst>
                <a:ext uri="{FF2B5EF4-FFF2-40B4-BE49-F238E27FC236}">
                  <a16:creationId xmlns:a16="http://schemas.microsoft.com/office/drawing/2014/main" id="{45944959-455F-4F5D-B0DE-5DD2A82A42C7}"/>
                </a:ext>
              </a:extLst>
            </p:cNvPr>
            <p:cNvSpPr txBox="1"/>
            <p:nvPr/>
          </p:nvSpPr>
          <p:spPr>
            <a:xfrm>
              <a:off x="4459030" y="4257592"/>
              <a:ext cx="5388110" cy="400110"/>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 and copyrights belong to Bao </a:t>
              </a:r>
              <a:r>
                <a:rPr lang="en-US" altLang="zh-CN" sz="1000" dirty="0" err="1">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tu</a:t>
              </a:r>
              <a:r>
                <a:rPr lang="en-US" altLang="zh-CN" sz="10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internet</a:t>
              </a:r>
            </a:p>
          </p:txBody>
        </p:sp>
        <p:cxnSp>
          <p:nvCxnSpPr>
            <p:cNvPr id="33" name="直接连接符 32">
              <a:extLst>
                <a:ext uri="{FF2B5EF4-FFF2-40B4-BE49-F238E27FC236}">
                  <a16:creationId xmlns:a16="http://schemas.microsoft.com/office/drawing/2014/main" id="{40CEEFEA-4D56-44ED-B50F-2823F74F2B06}"/>
                </a:ext>
              </a:extLst>
            </p:cNvPr>
            <p:cNvCxnSpPr>
              <a:cxnSpLocks/>
            </p:cNvCxnSpPr>
            <p:nvPr/>
          </p:nvCxnSpPr>
          <p:spPr>
            <a:xfrm>
              <a:off x="4270513" y="4115541"/>
              <a:ext cx="0" cy="684213"/>
            </a:xfrm>
            <a:prstGeom prst="line">
              <a:avLst/>
            </a:prstGeom>
            <a:ln w="12700" cap="rnd">
              <a:solidFill>
                <a:schemeClr val="bg1">
                  <a:lumMod val="95000"/>
                  <a:alpha val="6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40" name="组合 39">
            <a:extLst>
              <a:ext uri="{FF2B5EF4-FFF2-40B4-BE49-F238E27FC236}">
                <a16:creationId xmlns:a16="http://schemas.microsoft.com/office/drawing/2014/main" id="{96782DC9-A0DB-4814-9929-086358EC633D}"/>
              </a:ext>
            </a:extLst>
          </p:cNvPr>
          <p:cNvGrpSpPr/>
          <p:nvPr/>
        </p:nvGrpSpPr>
        <p:grpSpPr>
          <a:xfrm>
            <a:off x="3007920" y="5190253"/>
            <a:ext cx="6030235" cy="880693"/>
            <a:chOff x="2519032" y="5135932"/>
            <a:chExt cx="6030235" cy="880693"/>
          </a:xfrm>
          <a:solidFill>
            <a:schemeClr val="accent1"/>
          </a:solidFill>
        </p:grpSpPr>
        <p:sp>
          <p:nvSpPr>
            <p:cNvPr id="11" name="矩形 10">
              <a:extLst>
                <a:ext uri="{FF2B5EF4-FFF2-40B4-BE49-F238E27FC236}">
                  <a16:creationId xmlns:a16="http://schemas.microsoft.com/office/drawing/2014/main" id="{92757497-C709-4CDB-8270-758D19C05810}"/>
                </a:ext>
              </a:extLst>
            </p:cNvPr>
            <p:cNvSpPr/>
            <p:nvPr/>
          </p:nvSpPr>
          <p:spPr>
            <a:xfrm>
              <a:off x="2519032" y="5135932"/>
              <a:ext cx="6030235" cy="880693"/>
            </a:xfrm>
            <a:prstGeom prst="homePlate">
              <a:avLst/>
            </a:prstGeom>
            <a:grp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spcBef>
                  <a:spcPct val="0"/>
                </a:spcBef>
              </a:pPr>
              <a:endParaRPr lang="zh-CN" altLang="en-US" b="1">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4" name="文本框 23">
              <a:extLst>
                <a:ext uri="{FF2B5EF4-FFF2-40B4-BE49-F238E27FC236}">
                  <a16:creationId xmlns:a16="http://schemas.microsoft.com/office/drawing/2014/main" id="{BC66960C-35D9-455A-9C27-61F6DF07DCE1}"/>
                </a:ext>
              </a:extLst>
            </p:cNvPr>
            <p:cNvSpPr txBox="1"/>
            <p:nvPr/>
          </p:nvSpPr>
          <p:spPr>
            <a:xfrm>
              <a:off x="2673802" y="5376223"/>
              <a:ext cx="1451399" cy="400110"/>
            </a:xfrm>
            <a:prstGeom prst="rect">
              <a:avLst/>
            </a:prstGeom>
            <a:grpFill/>
          </p:spPr>
          <p:txBody>
            <a:bodyPr wrap="square" rtlCol="0">
              <a:spAutoFit/>
              <a:scene3d>
                <a:camera prst="orthographicFront"/>
                <a:lightRig rig="threePt" dir="t"/>
              </a:scene3d>
              <a:sp3d contourW="12700"/>
            </a:bodyPr>
            <a:lstStyle/>
            <a:p>
              <a:pPr algn="dist"/>
              <a:r>
                <a:rPr lang="zh-CN" altLang="en-US" sz="20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答辩成绩</a:t>
              </a:r>
            </a:p>
          </p:txBody>
        </p:sp>
        <p:sp>
          <p:nvSpPr>
            <p:cNvPr id="28" name="文本框 27">
              <a:extLst>
                <a:ext uri="{FF2B5EF4-FFF2-40B4-BE49-F238E27FC236}">
                  <a16:creationId xmlns:a16="http://schemas.microsoft.com/office/drawing/2014/main" id="{FFEB656E-E12B-466E-9D68-12D1F9C4561E}"/>
                </a:ext>
              </a:extLst>
            </p:cNvPr>
            <p:cNvSpPr txBox="1"/>
            <p:nvPr/>
          </p:nvSpPr>
          <p:spPr>
            <a:xfrm>
              <a:off x="4459030" y="5376223"/>
              <a:ext cx="3781943" cy="400110"/>
            </a:xfrm>
            <a:prstGeom prst="rect">
              <a:avLst/>
            </a:prstGeom>
            <a:grpFill/>
          </p:spPr>
          <p:txBody>
            <a:bodyPr wrap="square">
              <a:spAutoFit/>
              <a:scene3d>
                <a:camera prst="orthographicFront"/>
                <a:lightRig rig="threePt" dir="t"/>
              </a:scene3d>
              <a:sp3d contourW="12700"/>
            </a:bodyPr>
            <a:lstStyle/>
            <a:p>
              <a:pPr>
                <a:defRPr/>
              </a:pPr>
              <a:r>
                <a:rPr lang="en-US" altLang="zh-CN" sz="10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 and copyrights belong to Bao </a:t>
              </a:r>
              <a:r>
                <a:rPr lang="en-US" altLang="zh-CN" sz="1000" dirty="0" err="1">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tu</a:t>
              </a:r>
              <a:r>
                <a:rPr lang="en-US" altLang="zh-CN" sz="10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 internet</a:t>
              </a:r>
            </a:p>
          </p:txBody>
        </p:sp>
        <p:cxnSp>
          <p:nvCxnSpPr>
            <p:cNvPr id="34" name="直接连接符 33">
              <a:extLst>
                <a:ext uri="{FF2B5EF4-FFF2-40B4-BE49-F238E27FC236}">
                  <a16:creationId xmlns:a16="http://schemas.microsoft.com/office/drawing/2014/main" id="{13129F48-3368-40FD-99D2-E53EEA68EE73}"/>
                </a:ext>
              </a:extLst>
            </p:cNvPr>
            <p:cNvCxnSpPr>
              <a:cxnSpLocks/>
            </p:cNvCxnSpPr>
            <p:nvPr/>
          </p:nvCxnSpPr>
          <p:spPr>
            <a:xfrm>
              <a:off x="4270513" y="5234172"/>
              <a:ext cx="0" cy="684213"/>
            </a:xfrm>
            <a:prstGeom prst="line">
              <a:avLst/>
            </a:prstGeom>
            <a:grpFill/>
            <a:ln w="12700" cap="rnd">
              <a:solidFill>
                <a:schemeClr val="bg1">
                  <a:lumMod val="95000"/>
                  <a:alpha val="60000"/>
                </a:schemeClr>
              </a:solidFill>
              <a:prstDash val="sysDot"/>
              <a:round/>
            </a:ln>
          </p:spPr>
          <p:style>
            <a:lnRef idx="1">
              <a:schemeClr val="accent1"/>
            </a:lnRef>
            <a:fillRef idx="0">
              <a:schemeClr val="accent1"/>
            </a:fillRef>
            <a:effectRef idx="0">
              <a:schemeClr val="accent1"/>
            </a:effectRef>
            <a:fontRef idx="minor">
              <a:schemeClr val="tx1"/>
            </a:fontRef>
          </p:style>
        </p:cxnSp>
      </p:grpSp>
      <p:sp>
        <p:nvSpPr>
          <p:cNvPr id="35" name="文本框 34">
            <a:extLst>
              <a:ext uri="{FF2B5EF4-FFF2-40B4-BE49-F238E27FC236}">
                <a16:creationId xmlns:a16="http://schemas.microsoft.com/office/drawing/2014/main" id="{53B376E4-42DF-42B4-924F-7DAE09BBD4A1}"/>
              </a:ext>
            </a:extLst>
          </p:cNvPr>
          <p:cNvSpPr txBox="1"/>
          <p:nvPr/>
        </p:nvSpPr>
        <p:spPr>
          <a:xfrm>
            <a:off x="9588645" y="435273"/>
            <a:ext cx="1692274" cy="923330"/>
          </a:xfrm>
          <a:prstGeom prst="rect">
            <a:avLst/>
          </a:prstGeom>
          <a:noFill/>
        </p:spPr>
        <p:txBody>
          <a:bodyPr wrap="square" rtlCol="0">
            <a:spAutoFit/>
            <a:scene3d>
              <a:camera prst="orthographicFront"/>
              <a:lightRig rig="threePt" dir="t"/>
            </a:scene3d>
            <a:sp3d contourW="12700"/>
          </a:bodyPr>
          <a:lstStyle/>
          <a:p>
            <a:pPr algn="dist"/>
            <a:r>
              <a:rPr lang="zh-CN" altLang="en-US" sz="5400" b="1" dirty="0">
                <a:latin typeface="Source Han Serif SC" panose="02020400000000000000" pitchFamily="18" charset="-122"/>
                <a:ea typeface="Source Han Serif SC" panose="02020400000000000000" pitchFamily="18" charset="-122"/>
                <a:sym typeface="Source Han Serif SC" panose="02020400000000000000" pitchFamily="18" charset="-122"/>
              </a:rPr>
              <a:t>目录</a:t>
            </a:r>
          </a:p>
        </p:txBody>
      </p:sp>
      <p:sp>
        <p:nvSpPr>
          <p:cNvPr id="36" name="文本框 35">
            <a:extLst>
              <a:ext uri="{FF2B5EF4-FFF2-40B4-BE49-F238E27FC236}">
                <a16:creationId xmlns:a16="http://schemas.microsoft.com/office/drawing/2014/main" id="{4B1014F6-5033-476C-9138-38E5F59145BA}"/>
              </a:ext>
            </a:extLst>
          </p:cNvPr>
          <p:cNvSpPr txBox="1"/>
          <p:nvPr/>
        </p:nvSpPr>
        <p:spPr>
          <a:xfrm>
            <a:off x="9330255" y="1349819"/>
            <a:ext cx="2443749" cy="461665"/>
          </a:xfrm>
          <a:prstGeom prst="rect">
            <a:avLst/>
          </a:prstGeom>
          <a:noFill/>
        </p:spPr>
        <p:txBody>
          <a:bodyPr wrap="square" rtlCol="0">
            <a:spAutoFit/>
            <a:scene3d>
              <a:camera prst="orthographicFront"/>
              <a:lightRig rig="threePt" dir="t"/>
            </a:scene3d>
            <a:sp3d contourW="12700"/>
          </a:bodyPr>
          <a:lstStyle/>
          <a:p>
            <a:pPr algn="dist"/>
            <a:r>
              <a:rPr lang="en-US" altLang="zh-CN" sz="2400" dirty="0">
                <a:latin typeface="Source Han Serif SC" panose="02020400000000000000" pitchFamily="18" charset="-122"/>
                <a:ea typeface="Source Han Serif SC" panose="02020400000000000000" pitchFamily="18" charset="-122"/>
                <a:sym typeface="Source Han Serif SC" panose="02020400000000000000" pitchFamily="18" charset="-122"/>
              </a:rPr>
              <a:t>CONTENTS</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512000875"/>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ppt_x"/>
                                          </p:val>
                                        </p:tav>
                                        <p:tav tm="100000">
                                          <p:val>
                                            <p:strVal val="#ppt_x"/>
                                          </p:val>
                                        </p:tav>
                                      </p:tavLst>
                                    </p:anim>
                                    <p:anim calcmode="lin" valueType="num">
                                      <p:cBhvr additive="base">
                                        <p:cTn id="47" dur="500" fill="hold"/>
                                        <p:tgtEl>
                                          <p:spTgt spid="20"/>
                                        </p:tgtEl>
                                        <p:attrNameLst>
                                          <p:attrName>ppt_y</p:attrName>
                                        </p:attrNameLst>
                                      </p:cBhvr>
                                      <p:tavLst>
                                        <p:tav tm="0">
                                          <p:val>
                                            <p:strVal val="1+#ppt_h/2"/>
                                          </p:val>
                                        </p:tav>
                                        <p:tav tm="100000">
                                          <p:val>
                                            <p:strVal val="#ppt_y"/>
                                          </p:val>
                                        </p:tav>
                                      </p:tavLst>
                                    </p:anim>
                                  </p:childTnLst>
                                </p:cTn>
                              </p:par>
                            </p:childTnLst>
                          </p:cTn>
                        </p:par>
                        <p:par>
                          <p:cTn id="48" fill="hold">
                            <p:stCondLst>
                              <p:cond delay="1500"/>
                            </p:stCondLst>
                            <p:childTnLst>
                              <p:par>
                                <p:cTn id="49" presetID="22" presetClass="entr" presetSubtype="8" fill="hold"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left)">
                                      <p:cBhvr>
                                        <p:cTn id="51" dur="500"/>
                                        <p:tgtEl>
                                          <p:spTgt spid="37"/>
                                        </p:tgtEl>
                                      </p:cBhvr>
                                    </p:animEffect>
                                  </p:childTnLst>
                                </p:cTn>
                              </p:par>
                            </p:childTnLst>
                          </p:cTn>
                        </p:par>
                        <p:par>
                          <p:cTn id="52" fill="hold">
                            <p:stCondLst>
                              <p:cond delay="2000"/>
                            </p:stCondLst>
                            <p:childTnLst>
                              <p:par>
                                <p:cTn id="53" presetID="22" presetClass="entr" presetSubtype="8" fill="hold"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left)">
                                      <p:cBhvr>
                                        <p:cTn id="55" dur="500"/>
                                        <p:tgtEl>
                                          <p:spTgt spid="38"/>
                                        </p:tgtEl>
                                      </p:cBhvr>
                                    </p:animEffect>
                                  </p:childTnLst>
                                </p:cTn>
                              </p:par>
                            </p:childTnLst>
                          </p:cTn>
                        </p:par>
                        <p:par>
                          <p:cTn id="56" fill="hold">
                            <p:stCondLst>
                              <p:cond delay="2500"/>
                            </p:stCondLst>
                            <p:childTnLst>
                              <p:par>
                                <p:cTn id="57" presetID="22" presetClass="entr" presetSubtype="8" fill="hold" nodeType="after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3000"/>
                            </p:stCondLst>
                            <p:childTnLst>
                              <p:par>
                                <p:cTn id="61" presetID="22" presetClass="entr" presetSubtype="8"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7" grpId="0"/>
      <p:bldP spid="18" grpId="0" animBg="1"/>
      <p:bldP spid="19" grpId="0"/>
      <p:bldP spid="20" grpId="0" animBg="1"/>
      <p:bldP spid="35" grpId="0"/>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3">
            <a:extLst>
              <a:ext uri="{FF2B5EF4-FFF2-40B4-BE49-F238E27FC236}">
                <a16:creationId xmlns:a16="http://schemas.microsoft.com/office/drawing/2014/main" id="{6B9C60AB-0246-49C8-A082-1B35B6E9135C}"/>
              </a:ext>
            </a:extLst>
          </p:cNvPr>
          <p:cNvGrpSpPr/>
          <p:nvPr/>
        </p:nvGrpSpPr>
        <p:grpSpPr>
          <a:xfrm>
            <a:off x="1019175" y="1363580"/>
            <a:ext cx="1852362" cy="1852362"/>
            <a:chOff x="3157914" y="1242637"/>
            <a:chExt cx="1810000" cy="1810000"/>
          </a:xfrm>
        </p:grpSpPr>
        <p:sp>
          <p:nvSpPr>
            <p:cNvPr id="13" name="矩形 12">
              <a:extLst>
                <a:ext uri="{FF2B5EF4-FFF2-40B4-BE49-F238E27FC236}">
                  <a16:creationId xmlns:a16="http://schemas.microsoft.com/office/drawing/2014/main" id="{B9CC483A-63BE-41B6-9A0A-5F7121C2E66E}"/>
                </a:ext>
              </a:extLst>
            </p:cNvPr>
            <p:cNvSpPr/>
            <p:nvPr/>
          </p:nvSpPr>
          <p:spPr>
            <a:xfrm>
              <a:off x="3157914" y="1242637"/>
              <a:ext cx="1810000" cy="181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Oval 2">
              <a:extLst>
                <a:ext uri="{FF2B5EF4-FFF2-40B4-BE49-F238E27FC236}">
                  <a16:creationId xmlns:a16="http://schemas.microsoft.com/office/drawing/2014/main" id="{A95CEEC4-B2B7-493B-A3E5-16083BCCC9F1}"/>
                </a:ext>
              </a:extLst>
            </p:cNvPr>
            <p:cNvSpPr/>
            <p:nvPr/>
          </p:nvSpPr>
          <p:spPr>
            <a:xfrm>
              <a:off x="3528299" y="1612900"/>
              <a:ext cx="1069229" cy="1069474"/>
            </a:xfrm>
            <a:custGeom>
              <a:avLst/>
              <a:gdLst>
                <a:gd name="connsiteX0" fmla="*/ 180553 w 577502"/>
                <a:gd name="connsiteY0" fmla="*/ 192679 h 577634"/>
                <a:gd name="connsiteX1" fmla="*/ 253430 w 577502"/>
                <a:gd name="connsiteY1" fmla="*/ 218460 h 577634"/>
                <a:gd name="connsiteX2" fmla="*/ 229445 w 577502"/>
                <a:gd name="connsiteY2" fmla="*/ 301325 h 577634"/>
                <a:gd name="connsiteX3" fmla="*/ 242360 w 577502"/>
                <a:gd name="connsiteY3" fmla="*/ 334471 h 577634"/>
                <a:gd name="connsiteX4" fmla="*/ 275569 w 577502"/>
                <a:gd name="connsiteY4" fmla="*/ 347361 h 577634"/>
                <a:gd name="connsiteX5" fmla="*/ 359516 w 577502"/>
                <a:gd name="connsiteY5" fmla="*/ 323422 h 577634"/>
                <a:gd name="connsiteX6" fmla="*/ 374275 w 577502"/>
                <a:gd name="connsiteY6" fmla="*/ 351044 h 577634"/>
                <a:gd name="connsiteX7" fmla="*/ 369663 w 577502"/>
                <a:gd name="connsiteY7" fmla="*/ 437593 h 577634"/>
                <a:gd name="connsiteX8" fmla="*/ 329073 w 577502"/>
                <a:gd name="connsiteY8" fmla="*/ 452324 h 577634"/>
                <a:gd name="connsiteX9" fmla="*/ 197158 w 577502"/>
                <a:gd name="connsiteY9" fmla="*/ 379587 h 577634"/>
                <a:gd name="connsiteX10" fmla="*/ 135351 w 577502"/>
                <a:gd name="connsiteY10" fmla="*/ 293959 h 577634"/>
                <a:gd name="connsiteX11" fmla="*/ 139964 w 577502"/>
                <a:gd name="connsiteY11" fmla="*/ 207411 h 577634"/>
                <a:gd name="connsiteX12" fmla="*/ 180553 w 577502"/>
                <a:gd name="connsiteY12" fmla="*/ 192679 h 577634"/>
                <a:gd name="connsiteX13" fmla="*/ 130721 w 577502"/>
                <a:gd name="connsiteY13" fmla="*/ 88673 h 577634"/>
                <a:gd name="connsiteX14" fmla="*/ 302303 w 577502"/>
                <a:gd name="connsiteY14" fmla="*/ 151290 h 577634"/>
                <a:gd name="connsiteX15" fmla="*/ 299536 w 577502"/>
                <a:gd name="connsiteY15" fmla="*/ 154973 h 577634"/>
                <a:gd name="connsiteX16" fmla="*/ 265404 w 577502"/>
                <a:gd name="connsiteY16" fmla="*/ 197331 h 577634"/>
                <a:gd name="connsiteX17" fmla="*/ 130721 w 577502"/>
                <a:gd name="connsiteY17" fmla="*/ 147606 h 577634"/>
                <a:gd name="connsiteX18" fmla="*/ 77217 w 577502"/>
                <a:gd name="connsiteY18" fmla="*/ 166023 h 577634"/>
                <a:gd name="connsiteX19" fmla="*/ 161163 w 577502"/>
                <a:gd name="connsiteY19" fmla="*/ 416489 h 577634"/>
                <a:gd name="connsiteX20" fmla="*/ 358575 w 577502"/>
                <a:gd name="connsiteY20" fmla="*/ 518701 h 577634"/>
                <a:gd name="connsiteX21" fmla="*/ 411157 w 577502"/>
                <a:gd name="connsiteY21" fmla="*/ 500284 h 577634"/>
                <a:gd name="connsiteX22" fmla="*/ 423149 w 577502"/>
                <a:gd name="connsiteY22" fmla="*/ 399914 h 577634"/>
                <a:gd name="connsiteX23" fmla="*/ 379792 w 577502"/>
                <a:gd name="connsiteY23" fmla="*/ 312435 h 577634"/>
                <a:gd name="connsiteX24" fmla="*/ 423149 w 577502"/>
                <a:gd name="connsiteY24" fmla="*/ 278364 h 577634"/>
                <a:gd name="connsiteX25" fmla="*/ 425917 w 577502"/>
                <a:gd name="connsiteY25" fmla="*/ 274681 h 577634"/>
                <a:gd name="connsiteX26" fmla="*/ 479421 w 577502"/>
                <a:gd name="connsiteY26" fmla="*/ 384260 h 577634"/>
                <a:gd name="connsiteX27" fmla="*/ 453591 w 577502"/>
                <a:gd name="connsiteY27" fmla="*/ 541722 h 577634"/>
                <a:gd name="connsiteX28" fmla="*/ 358575 w 577502"/>
                <a:gd name="connsiteY28" fmla="*/ 577634 h 577634"/>
                <a:gd name="connsiteX29" fmla="*/ 118729 w 577502"/>
                <a:gd name="connsiteY29" fmla="*/ 457926 h 577634"/>
                <a:gd name="connsiteX30" fmla="*/ 35705 w 577502"/>
                <a:gd name="connsiteY30" fmla="*/ 124586 h 577634"/>
                <a:gd name="connsiteX31" fmla="*/ 130721 w 577502"/>
                <a:gd name="connsiteY31" fmla="*/ 88673 h 577634"/>
                <a:gd name="connsiteX32" fmla="*/ 483094 w 577502"/>
                <a:gd name="connsiteY32" fmla="*/ 235 h 577634"/>
                <a:gd name="connsiteX33" fmla="*/ 493240 w 577502"/>
                <a:gd name="connsiteY33" fmla="*/ 10361 h 577634"/>
                <a:gd name="connsiteX34" fmla="*/ 510763 w 577502"/>
                <a:gd name="connsiteY34" fmla="*/ 66518 h 577634"/>
                <a:gd name="connsiteX35" fmla="*/ 567024 w 577502"/>
                <a:gd name="connsiteY35" fmla="*/ 84009 h 577634"/>
                <a:gd name="connsiteX36" fmla="*/ 577170 w 577502"/>
                <a:gd name="connsiteY36" fmla="*/ 95056 h 577634"/>
                <a:gd name="connsiteX37" fmla="*/ 573480 w 577502"/>
                <a:gd name="connsiteY37" fmla="*/ 108865 h 577634"/>
                <a:gd name="connsiteX38" fmla="*/ 521831 w 577502"/>
                <a:gd name="connsiteY38" fmla="*/ 160419 h 577634"/>
                <a:gd name="connsiteX39" fmla="*/ 508919 w 577502"/>
                <a:gd name="connsiteY39" fmla="*/ 164101 h 577634"/>
                <a:gd name="connsiteX40" fmla="*/ 476638 w 577502"/>
                <a:gd name="connsiteY40" fmla="*/ 157657 h 577634"/>
                <a:gd name="connsiteX41" fmla="*/ 401931 w 577502"/>
                <a:gd name="connsiteY41" fmla="*/ 257082 h 577634"/>
                <a:gd name="connsiteX42" fmla="*/ 274652 w 577502"/>
                <a:gd name="connsiteY42" fmla="*/ 317841 h 577634"/>
                <a:gd name="connsiteX43" fmla="*/ 263585 w 577502"/>
                <a:gd name="connsiteY43" fmla="*/ 314159 h 577634"/>
                <a:gd name="connsiteX44" fmla="*/ 258973 w 577502"/>
                <a:gd name="connsiteY44" fmla="*/ 303112 h 577634"/>
                <a:gd name="connsiteX45" fmla="*/ 319845 w 577502"/>
                <a:gd name="connsiteY45" fmla="*/ 176069 h 577634"/>
                <a:gd name="connsiteX46" fmla="*/ 420377 w 577502"/>
                <a:gd name="connsiteY46" fmla="*/ 101501 h 577634"/>
                <a:gd name="connsiteX47" fmla="*/ 413921 w 577502"/>
                <a:gd name="connsiteY47" fmla="*/ 69280 h 577634"/>
                <a:gd name="connsiteX48" fmla="*/ 417610 w 577502"/>
                <a:gd name="connsiteY48" fmla="*/ 55471 h 577634"/>
                <a:gd name="connsiteX49" fmla="*/ 469260 w 577502"/>
                <a:gd name="connsiteY49" fmla="*/ 4838 h 577634"/>
                <a:gd name="connsiteX50" fmla="*/ 483094 w 577502"/>
                <a:gd name="connsiteY50" fmla="*/ 235 h 57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7502" h="577634">
                  <a:moveTo>
                    <a:pt x="180553" y="192679"/>
                  </a:moveTo>
                  <a:cubicBezTo>
                    <a:pt x="201770" y="192679"/>
                    <a:pt x="226677" y="201887"/>
                    <a:pt x="253430" y="218460"/>
                  </a:cubicBezTo>
                  <a:cubicBezTo>
                    <a:pt x="231290" y="262654"/>
                    <a:pt x="229445" y="299484"/>
                    <a:pt x="229445" y="301325"/>
                  </a:cubicBezTo>
                  <a:cubicBezTo>
                    <a:pt x="229445" y="314215"/>
                    <a:pt x="234057" y="326185"/>
                    <a:pt x="242360" y="334471"/>
                  </a:cubicBezTo>
                  <a:cubicBezTo>
                    <a:pt x="251585" y="343678"/>
                    <a:pt x="263577" y="348282"/>
                    <a:pt x="275569" y="347361"/>
                  </a:cubicBezTo>
                  <a:cubicBezTo>
                    <a:pt x="278337" y="347361"/>
                    <a:pt x="315236" y="345520"/>
                    <a:pt x="359516" y="323422"/>
                  </a:cubicBezTo>
                  <a:cubicBezTo>
                    <a:pt x="365050" y="332630"/>
                    <a:pt x="370585" y="341837"/>
                    <a:pt x="374275" y="351044"/>
                  </a:cubicBezTo>
                  <a:cubicBezTo>
                    <a:pt x="396415" y="400764"/>
                    <a:pt x="380733" y="426544"/>
                    <a:pt x="369663" y="437593"/>
                  </a:cubicBezTo>
                  <a:cubicBezTo>
                    <a:pt x="362283" y="444038"/>
                    <a:pt x="350291" y="452324"/>
                    <a:pt x="329073" y="452324"/>
                  </a:cubicBezTo>
                  <a:cubicBezTo>
                    <a:pt x="293096" y="452324"/>
                    <a:pt x="242360" y="424702"/>
                    <a:pt x="197158" y="379587"/>
                  </a:cubicBezTo>
                  <a:cubicBezTo>
                    <a:pt x="169483" y="351965"/>
                    <a:pt x="147344" y="321581"/>
                    <a:pt x="135351" y="293959"/>
                  </a:cubicBezTo>
                  <a:cubicBezTo>
                    <a:pt x="114134" y="244240"/>
                    <a:pt x="128894" y="218460"/>
                    <a:pt x="139964" y="207411"/>
                  </a:cubicBezTo>
                  <a:cubicBezTo>
                    <a:pt x="147344" y="200966"/>
                    <a:pt x="160258" y="192679"/>
                    <a:pt x="180553" y="192679"/>
                  </a:cubicBezTo>
                  <a:close/>
                  <a:moveTo>
                    <a:pt x="130721" y="88673"/>
                  </a:moveTo>
                  <a:cubicBezTo>
                    <a:pt x="184225" y="88673"/>
                    <a:pt x="245109" y="111694"/>
                    <a:pt x="302303" y="151290"/>
                  </a:cubicBezTo>
                  <a:cubicBezTo>
                    <a:pt x="301381" y="153131"/>
                    <a:pt x="300458" y="154052"/>
                    <a:pt x="299536" y="154973"/>
                  </a:cubicBezTo>
                  <a:cubicBezTo>
                    <a:pt x="284776" y="168786"/>
                    <a:pt x="274629" y="183519"/>
                    <a:pt x="265404" y="197331"/>
                  </a:cubicBezTo>
                  <a:cubicBezTo>
                    <a:pt x="218357" y="166023"/>
                    <a:pt x="170388" y="147606"/>
                    <a:pt x="130721" y="147606"/>
                  </a:cubicBezTo>
                  <a:cubicBezTo>
                    <a:pt x="107659" y="147606"/>
                    <a:pt x="89209" y="154052"/>
                    <a:pt x="77217" y="166023"/>
                  </a:cubicBezTo>
                  <a:cubicBezTo>
                    <a:pt x="37550" y="205619"/>
                    <a:pt x="62457" y="317960"/>
                    <a:pt x="161163" y="416489"/>
                  </a:cubicBezTo>
                  <a:cubicBezTo>
                    <a:pt x="223892" y="479105"/>
                    <a:pt x="299536" y="518701"/>
                    <a:pt x="358575" y="518701"/>
                  </a:cubicBezTo>
                  <a:cubicBezTo>
                    <a:pt x="381637" y="518701"/>
                    <a:pt x="399165" y="512255"/>
                    <a:pt x="411157" y="500284"/>
                  </a:cubicBezTo>
                  <a:cubicBezTo>
                    <a:pt x="431451" y="480026"/>
                    <a:pt x="435141" y="444114"/>
                    <a:pt x="423149" y="399914"/>
                  </a:cubicBezTo>
                  <a:cubicBezTo>
                    <a:pt x="414847" y="371368"/>
                    <a:pt x="400087" y="340981"/>
                    <a:pt x="379792" y="312435"/>
                  </a:cubicBezTo>
                  <a:cubicBezTo>
                    <a:pt x="394552" y="303227"/>
                    <a:pt x="408389" y="292177"/>
                    <a:pt x="423149" y="278364"/>
                  </a:cubicBezTo>
                  <a:cubicBezTo>
                    <a:pt x="424072" y="277443"/>
                    <a:pt x="424994" y="276523"/>
                    <a:pt x="425917" y="274681"/>
                  </a:cubicBezTo>
                  <a:cubicBezTo>
                    <a:pt x="450824" y="310593"/>
                    <a:pt x="469273" y="347427"/>
                    <a:pt x="479421" y="384260"/>
                  </a:cubicBezTo>
                  <a:cubicBezTo>
                    <a:pt x="498793" y="449639"/>
                    <a:pt x="489568" y="505809"/>
                    <a:pt x="453591" y="541722"/>
                  </a:cubicBezTo>
                  <a:cubicBezTo>
                    <a:pt x="429607" y="564743"/>
                    <a:pt x="397320" y="577634"/>
                    <a:pt x="358575" y="577634"/>
                  </a:cubicBezTo>
                  <a:cubicBezTo>
                    <a:pt x="282931" y="577634"/>
                    <a:pt x="193450" y="532514"/>
                    <a:pt x="118729" y="457926"/>
                  </a:cubicBezTo>
                  <a:cubicBezTo>
                    <a:pt x="1573" y="340981"/>
                    <a:pt x="-34404" y="194569"/>
                    <a:pt x="35705" y="124586"/>
                  </a:cubicBezTo>
                  <a:cubicBezTo>
                    <a:pt x="58767" y="101565"/>
                    <a:pt x="91977" y="88673"/>
                    <a:pt x="130721" y="88673"/>
                  </a:cubicBezTo>
                  <a:close/>
                  <a:moveTo>
                    <a:pt x="483094" y="235"/>
                  </a:moveTo>
                  <a:cubicBezTo>
                    <a:pt x="487706" y="2076"/>
                    <a:pt x="492317" y="5758"/>
                    <a:pt x="493240" y="10361"/>
                  </a:cubicBezTo>
                  <a:lnTo>
                    <a:pt x="510763" y="66518"/>
                  </a:lnTo>
                  <a:lnTo>
                    <a:pt x="567024" y="84009"/>
                  </a:lnTo>
                  <a:cubicBezTo>
                    <a:pt x="572558" y="85850"/>
                    <a:pt x="576247" y="89533"/>
                    <a:pt x="577170" y="95056"/>
                  </a:cubicBezTo>
                  <a:cubicBezTo>
                    <a:pt x="578092" y="99659"/>
                    <a:pt x="577170" y="105183"/>
                    <a:pt x="573480" y="108865"/>
                  </a:cubicBezTo>
                  <a:lnTo>
                    <a:pt x="521831" y="160419"/>
                  </a:lnTo>
                  <a:cubicBezTo>
                    <a:pt x="519064" y="163181"/>
                    <a:pt x="513530" y="165022"/>
                    <a:pt x="508919" y="164101"/>
                  </a:cubicBezTo>
                  <a:lnTo>
                    <a:pt x="476638" y="157657"/>
                  </a:lnTo>
                  <a:cubicBezTo>
                    <a:pt x="461881" y="187116"/>
                    <a:pt x="434212" y="224861"/>
                    <a:pt x="401931" y="257082"/>
                  </a:cubicBezTo>
                  <a:cubicBezTo>
                    <a:pt x="344748" y="314159"/>
                    <a:pt x="277419" y="317841"/>
                    <a:pt x="274652" y="317841"/>
                  </a:cubicBezTo>
                  <a:cubicBezTo>
                    <a:pt x="270041" y="317841"/>
                    <a:pt x="266351" y="316921"/>
                    <a:pt x="263585" y="314159"/>
                  </a:cubicBezTo>
                  <a:cubicBezTo>
                    <a:pt x="260818" y="310476"/>
                    <a:pt x="258973" y="306794"/>
                    <a:pt x="258973" y="303112"/>
                  </a:cubicBezTo>
                  <a:cubicBezTo>
                    <a:pt x="258973" y="300350"/>
                    <a:pt x="262662" y="233146"/>
                    <a:pt x="319845" y="176069"/>
                  </a:cubicBezTo>
                  <a:cubicBezTo>
                    <a:pt x="352126" y="143848"/>
                    <a:pt x="389941" y="115310"/>
                    <a:pt x="420377" y="101501"/>
                  </a:cubicBezTo>
                  <a:lnTo>
                    <a:pt x="413921" y="69280"/>
                  </a:lnTo>
                  <a:cubicBezTo>
                    <a:pt x="412999" y="63756"/>
                    <a:pt x="413921" y="59153"/>
                    <a:pt x="417610" y="55471"/>
                  </a:cubicBezTo>
                  <a:lnTo>
                    <a:pt x="469260" y="4838"/>
                  </a:lnTo>
                  <a:cubicBezTo>
                    <a:pt x="472949" y="1155"/>
                    <a:pt x="477560" y="-686"/>
                    <a:pt x="483094" y="2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5" name="组合 14">
            <a:extLst>
              <a:ext uri="{FF2B5EF4-FFF2-40B4-BE49-F238E27FC236}">
                <a16:creationId xmlns:a16="http://schemas.microsoft.com/office/drawing/2014/main" id="{4F1B1CFD-C69B-43EC-ABAA-349EA86DCCFB}"/>
              </a:ext>
            </a:extLst>
          </p:cNvPr>
          <p:cNvGrpSpPr/>
          <p:nvPr/>
        </p:nvGrpSpPr>
        <p:grpSpPr>
          <a:xfrm>
            <a:off x="1019175" y="3311525"/>
            <a:ext cx="10153650" cy="1852362"/>
            <a:chOff x="1019175" y="3311525"/>
            <a:chExt cx="10153650" cy="1852362"/>
          </a:xfrm>
        </p:grpSpPr>
        <p:sp>
          <p:nvSpPr>
            <p:cNvPr id="5" name="矩形 4">
              <a:extLst>
                <a:ext uri="{FF2B5EF4-FFF2-40B4-BE49-F238E27FC236}">
                  <a16:creationId xmlns:a16="http://schemas.microsoft.com/office/drawing/2014/main" id="{A75C57AF-862C-4851-AB3B-5F187416106A}"/>
                </a:ext>
              </a:extLst>
            </p:cNvPr>
            <p:cNvSpPr/>
            <p:nvPr/>
          </p:nvSpPr>
          <p:spPr>
            <a:xfrm>
              <a:off x="1019175" y="3311525"/>
              <a:ext cx="10153650" cy="1852362"/>
            </a:xfrm>
            <a:prstGeom prst="rect">
              <a:avLst/>
            </a:prstGeom>
            <a:ln w="1905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 name="文本框 6">
              <a:extLst>
                <a:ext uri="{FF2B5EF4-FFF2-40B4-BE49-F238E27FC236}">
                  <a16:creationId xmlns:a16="http://schemas.microsoft.com/office/drawing/2014/main" id="{DD872EBD-4E8D-43B6-9A0C-E4A4E2FBF076}"/>
                </a:ext>
              </a:extLst>
            </p:cNvPr>
            <p:cNvSpPr txBox="1"/>
            <p:nvPr/>
          </p:nvSpPr>
          <p:spPr>
            <a:xfrm>
              <a:off x="1398105" y="3786525"/>
              <a:ext cx="9395792" cy="902363"/>
            </a:xfrm>
            <a:prstGeom prst="rect">
              <a:avLst/>
            </a:prstGeom>
            <a:noFill/>
          </p:spPr>
          <p:txBody>
            <a:bodyPr wrap="square">
              <a:spAutoFit/>
              <a:scene3d>
                <a:camera prst="orthographicFront"/>
                <a:lightRig rig="threePt" dir="t"/>
              </a:scene3d>
              <a:sp3d contourW="12700"/>
            </a:bodyPr>
            <a:lstStyle/>
            <a:p>
              <a:pPr>
                <a:lnSpc>
                  <a:spcPct val="130000"/>
                </a:lnSpc>
                <a:defRPr/>
              </a:pP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 and copyrights belong to Bao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tu</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internetThis</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template is exclusively designed by Fei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belong to template is exclusively designed by Fei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designed by Fei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 and copyrights belong to Bao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tu</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internet</a:t>
              </a:r>
            </a:p>
          </p:txBody>
        </p:sp>
      </p:grpSp>
      <p:grpSp>
        <p:nvGrpSpPr>
          <p:cNvPr id="16" name="组合 15">
            <a:extLst>
              <a:ext uri="{FF2B5EF4-FFF2-40B4-BE49-F238E27FC236}">
                <a16:creationId xmlns:a16="http://schemas.microsoft.com/office/drawing/2014/main" id="{61F22182-BDE0-4B52-85FE-8973C4BC25D3}"/>
              </a:ext>
            </a:extLst>
          </p:cNvPr>
          <p:cNvGrpSpPr/>
          <p:nvPr/>
        </p:nvGrpSpPr>
        <p:grpSpPr>
          <a:xfrm>
            <a:off x="7026443" y="4859087"/>
            <a:ext cx="3689684" cy="609600"/>
            <a:chOff x="7026443" y="4859087"/>
            <a:chExt cx="3689684" cy="609600"/>
          </a:xfrm>
        </p:grpSpPr>
        <p:sp>
          <p:nvSpPr>
            <p:cNvPr id="6" name="矩形 5">
              <a:extLst>
                <a:ext uri="{FF2B5EF4-FFF2-40B4-BE49-F238E27FC236}">
                  <a16:creationId xmlns:a16="http://schemas.microsoft.com/office/drawing/2014/main" id="{AFE48CC1-6666-4C25-8F7D-8E4A0F6FFDBC}"/>
                </a:ext>
              </a:extLst>
            </p:cNvPr>
            <p:cNvSpPr/>
            <p:nvPr/>
          </p:nvSpPr>
          <p:spPr>
            <a:xfrm>
              <a:off x="7026443" y="4859087"/>
              <a:ext cx="3689684" cy="609600"/>
            </a:xfrm>
            <a:prstGeom prst="rect">
              <a:avLst/>
            </a:prstGeom>
            <a:solidFill>
              <a:schemeClr val="tx2"/>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spcBef>
                  <a:spcPct val="0"/>
                </a:spcBef>
              </a:pPr>
              <a:endParaRPr lang="zh-CN" altLang="en-US" b="1">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 name="文本框 7">
              <a:extLst>
                <a:ext uri="{FF2B5EF4-FFF2-40B4-BE49-F238E27FC236}">
                  <a16:creationId xmlns:a16="http://schemas.microsoft.com/office/drawing/2014/main" id="{D7C50638-E477-4F38-BD33-6B9F26E8AB4D}"/>
                </a:ext>
              </a:extLst>
            </p:cNvPr>
            <p:cNvSpPr txBox="1"/>
            <p:nvPr/>
          </p:nvSpPr>
          <p:spPr>
            <a:xfrm>
              <a:off x="7752554" y="4933055"/>
              <a:ext cx="2237462" cy="461665"/>
            </a:xfrm>
            <a:prstGeom prst="rect">
              <a:avLst/>
            </a:prstGeom>
            <a:noFill/>
          </p:spPr>
          <p:txBody>
            <a:bodyPr wrap="square" rtlCol="0">
              <a:spAutoFit/>
              <a:scene3d>
                <a:camera prst="orthographicFront"/>
                <a:lightRig rig="threePt" dir="t"/>
              </a:scene3d>
              <a:sp3d contourW="12700"/>
            </a:bodyPr>
            <a:lstStyle/>
            <a:p>
              <a:pPr algn="dist"/>
              <a:r>
                <a:rPr lang="zh-CN" altLang="en-US" sz="24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答辩成绩</a:t>
              </a:r>
            </a:p>
          </p:txBody>
        </p:sp>
      </p:grpSp>
      <p:sp>
        <p:nvSpPr>
          <p:cNvPr id="9" name="文本框 8">
            <a:extLst>
              <a:ext uri="{FF2B5EF4-FFF2-40B4-BE49-F238E27FC236}">
                <a16:creationId xmlns:a16="http://schemas.microsoft.com/office/drawing/2014/main" id="{1BF98890-69D2-48B2-BBDB-079B49E6C856}"/>
              </a:ext>
            </a:extLst>
          </p:cNvPr>
          <p:cNvSpPr txBox="1"/>
          <p:nvPr/>
        </p:nvSpPr>
        <p:spPr>
          <a:xfrm>
            <a:off x="3106088" y="2271533"/>
            <a:ext cx="4048354" cy="1200329"/>
          </a:xfrm>
          <a:prstGeom prst="rect">
            <a:avLst/>
          </a:prstGeom>
          <a:noFill/>
        </p:spPr>
        <p:txBody>
          <a:bodyPr wrap="square" rtlCol="0">
            <a:spAutoFit/>
            <a:scene3d>
              <a:camera prst="orthographicFront"/>
              <a:lightRig rig="threePt" dir="t"/>
            </a:scene3d>
            <a:sp3d contourW="12700"/>
          </a:bodyPr>
          <a:lstStyle/>
          <a:p>
            <a:pPr algn="dist"/>
            <a:r>
              <a:rPr lang="en-US" altLang="zh-CN" sz="7200" b="1" dirty="0">
                <a:solidFill>
                  <a:schemeClr val="accent1"/>
                </a:solidFill>
                <a:latin typeface="Source Han Serif SC" panose="02020400000000000000" pitchFamily="18" charset="-122"/>
                <a:ea typeface="Source Han Serif SC" panose="02020400000000000000" pitchFamily="18" charset="-122"/>
                <a:sym typeface="Source Han Serif SC" panose="02020400000000000000" pitchFamily="18" charset="-122"/>
              </a:rPr>
              <a:t>PART 04</a:t>
            </a:r>
            <a:endParaRPr lang="zh-CN" altLang="en-US" sz="7200" b="1" dirty="0">
              <a:solidFill>
                <a:schemeClr val="accent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矩形 16">
            <a:extLst>
              <a:ext uri="{FF2B5EF4-FFF2-40B4-BE49-F238E27FC236}">
                <a16:creationId xmlns:a16="http://schemas.microsoft.com/office/drawing/2014/main" id="{F7ADC1B0-A46D-4D9D-BCD8-D36E0C713097}"/>
              </a:ext>
            </a:extLst>
          </p:cNvPr>
          <p:cNvSpPr/>
          <p:nvPr/>
        </p:nvSpPr>
        <p:spPr>
          <a:xfrm>
            <a:off x="7568698" y="1122630"/>
            <a:ext cx="3613180" cy="2211729"/>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2255955619"/>
      </p:ext>
    </p:extLst>
  </p:cSld>
  <p:clrMapOvr>
    <a:masterClrMapping/>
  </p:clrMapOvr>
  <mc:AlternateContent xmlns:mc="http://schemas.openxmlformats.org/markup-compatibility/2006" xmlns:p14="http://schemas.microsoft.com/office/powerpoint/2010/main">
    <mc:Choice Requires="p14">
      <p:transition spd="slow" p14:dur="1250" advClick="0" advTm="0">
        <p14:window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1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ppt_x</p:attrName>
                                        </p:attrNameLst>
                                      </p:cBhvr>
                                      <p:tavLst>
                                        <p:tav tm="0">
                                          <p:val>
                                            <p:strVal val="#ppt_x-#ppt_w*1.125000"/>
                                          </p:val>
                                        </p:tav>
                                        <p:tav tm="100000">
                                          <p:val>
                                            <p:strVal val="#ppt_x"/>
                                          </p:val>
                                        </p:tav>
                                      </p:tavLst>
                                    </p:anim>
                                    <p:animEffect transition="in" filter="wipe(right)">
                                      <p:cBhvr>
                                        <p:cTn id="14" dur="500"/>
                                        <p:tgtEl>
                                          <p:spTgt spid="9"/>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2" presetClass="entr" presetSubtype="2"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1+#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2951748" y="2321081"/>
            <a:ext cx="481555" cy="255064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3" tIns="45712" rIns="91423" bIns="45712" rtlCol="0" anchor="ctr"/>
          <a:lstStyle/>
          <a:p>
            <a:pPr algn="ctr"/>
            <a:endParaRPr lang="zh-CN" altLang="en-US" sz="17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 name="圆角矩形 24"/>
          <p:cNvSpPr/>
          <p:nvPr/>
        </p:nvSpPr>
        <p:spPr>
          <a:xfrm>
            <a:off x="2296143" y="1530955"/>
            <a:ext cx="481555" cy="311149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3" tIns="45712" rIns="91423" bIns="45712" rtlCol="0" anchor="ctr"/>
          <a:lstStyle/>
          <a:p>
            <a:pPr algn="ctr"/>
            <a:endParaRPr lang="zh-CN" altLang="en-US" sz="17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6" name="椭圆 25"/>
          <p:cNvSpPr/>
          <p:nvPr/>
        </p:nvSpPr>
        <p:spPr>
          <a:xfrm>
            <a:off x="2021728" y="3875381"/>
            <a:ext cx="1670229" cy="1670136"/>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23" tIns="45712" rIns="91423" bIns="45712" rtlCol="0" anchor="ctr"/>
          <a:lstStyle/>
          <a:p>
            <a:pPr algn="ctr"/>
            <a:endParaRPr lang="zh-CN" altLang="en-US" sz="17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7" name="文本框 26"/>
          <p:cNvSpPr txBox="1"/>
          <p:nvPr/>
        </p:nvSpPr>
        <p:spPr>
          <a:xfrm>
            <a:off x="9120336" y="4484734"/>
            <a:ext cx="2688299" cy="807705"/>
          </a:xfrm>
          <a:prstGeom prst="rect">
            <a:avLst/>
          </a:prstGeom>
          <a:noFill/>
        </p:spPr>
        <p:txBody>
          <a:bodyPr wrap="square" lIns="91423" tIns="45712" rIns="91423" bIns="45712" rtlCol="0">
            <a:spAutoFit/>
          </a:bodyPr>
          <a:lstStyle/>
          <a:p>
            <a:pPr>
              <a:lnSpc>
                <a:spcPct val="130000"/>
              </a:lnSpc>
            </a:pPr>
            <a:r>
              <a:rPr lang="zh-CN" altLang="en-US" sz="1232" dirty="0">
                <a:solidFill>
                  <a:schemeClr val="tx1">
                    <a:lumMod val="50000"/>
                    <a:lumOff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您的内容打在这里，或者通过复制您的文本后，在此框中选择粘贴，并选择只保留文字。</a:t>
            </a:r>
          </a:p>
        </p:txBody>
      </p:sp>
      <p:sp>
        <p:nvSpPr>
          <p:cNvPr id="28" name="文本框 27"/>
          <p:cNvSpPr txBox="1"/>
          <p:nvPr/>
        </p:nvSpPr>
        <p:spPr>
          <a:xfrm>
            <a:off x="9115546" y="4099553"/>
            <a:ext cx="1425356" cy="290769"/>
          </a:xfrm>
          <a:prstGeom prst="rect">
            <a:avLst/>
          </a:prstGeom>
          <a:noFill/>
        </p:spPr>
        <p:txBody>
          <a:bodyPr wrap="none" lIns="91423" tIns="45712" rIns="91423" bIns="45712" rtlCol="0">
            <a:spAutoFit/>
          </a:bodyPr>
          <a:lstStyle>
            <a:defPPr>
              <a:defRPr lang="zh-CN"/>
            </a:defPPr>
            <a:lvl1pPr algn="ctr">
              <a:defRPr sz="3200">
                <a:solidFill>
                  <a:schemeClr val="tx1">
                    <a:lumMod val="65000"/>
                    <a:lumOff val="35000"/>
                  </a:schemeClr>
                </a:solidFill>
              </a:defRPr>
            </a:lvl1pPr>
          </a:lstStyle>
          <a:p>
            <a:pPr defTabSz="914322">
              <a:lnSpc>
                <a:spcPct val="80000"/>
              </a:lnSpc>
              <a:defRPr/>
            </a:pPr>
            <a:r>
              <a:rPr lang="zh-CN" altLang="en-US" sz="1612" dirty="0">
                <a:solidFill>
                  <a:schemeClr val="tx1">
                    <a:lumMod val="75000"/>
                    <a:lumOff val="25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单击添加标题</a:t>
            </a:r>
            <a:endParaRPr lang="en-US" altLang="zh-CN" sz="1612" dirty="0">
              <a:solidFill>
                <a:schemeClr val="tx1">
                  <a:lumMod val="75000"/>
                  <a:lumOff val="25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aphicFrame>
        <p:nvGraphicFramePr>
          <p:cNvPr id="29" name="对象 28"/>
          <p:cNvGraphicFramePr>
            <a:graphicFrameLocks noChangeAspect="1"/>
          </p:cNvGraphicFramePr>
          <p:nvPr/>
        </p:nvGraphicFramePr>
        <p:xfrm>
          <a:off x="2533890" y="4387295"/>
          <a:ext cx="659031" cy="658995"/>
        </p:xfrm>
        <a:graphic>
          <a:graphicData uri="http://schemas.openxmlformats.org/presentationml/2006/ole">
            <mc:AlternateContent xmlns:mc="http://schemas.openxmlformats.org/markup-compatibility/2006">
              <mc:Choice xmlns:v="urn:schemas-microsoft-com:vml" Requires="v">
                <p:oleObj spid="_x0000_s1056" name="CorelDRAW" r:id="rId4" imgW="942120" imgH="942120" progId="">
                  <p:embed/>
                </p:oleObj>
              </mc:Choice>
              <mc:Fallback>
                <p:oleObj name="CorelDRAW" r:id="rId4" imgW="942120" imgH="942120" progId="">
                  <p:embed/>
                  <p:pic>
                    <p:nvPicPr>
                      <p:cNvPr id="29" name="对象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3890" y="4387295"/>
                        <a:ext cx="659031" cy="6589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圆角矩形 29"/>
          <p:cNvSpPr/>
          <p:nvPr/>
        </p:nvSpPr>
        <p:spPr>
          <a:xfrm>
            <a:off x="5128940" y="2466217"/>
            <a:ext cx="481555" cy="255064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3" tIns="45712" rIns="91423" bIns="45712" rtlCol="0" anchor="ctr"/>
          <a:lstStyle/>
          <a:p>
            <a:pPr algn="ctr"/>
            <a:endParaRPr lang="zh-CN" altLang="en-US" sz="17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1" name="圆角矩形 30"/>
          <p:cNvSpPr/>
          <p:nvPr/>
        </p:nvSpPr>
        <p:spPr>
          <a:xfrm>
            <a:off x="4473335" y="2038895"/>
            <a:ext cx="481555" cy="311149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3" tIns="45712" rIns="91423" bIns="45712" rtlCol="0" anchor="ctr"/>
          <a:lstStyle/>
          <a:p>
            <a:pPr algn="ctr"/>
            <a:endParaRPr lang="zh-CN" altLang="en-US" sz="17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2" name="椭圆 31"/>
          <p:cNvSpPr/>
          <p:nvPr/>
        </p:nvSpPr>
        <p:spPr>
          <a:xfrm>
            <a:off x="4198920" y="3875381"/>
            <a:ext cx="1670229" cy="1670136"/>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23" tIns="45712" rIns="91423" bIns="45712" rtlCol="0" anchor="ctr"/>
          <a:lstStyle/>
          <a:p>
            <a:pPr algn="ctr"/>
            <a:endParaRPr lang="zh-CN" altLang="en-US" sz="17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3" name="圆角矩形 32"/>
          <p:cNvSpPr/>
          <p:nvPr/>
        </p:nvSpPr>
        <p:spPr>
          <a:xfrm>
            <a:off x="7324009" y="2840708"/>
            <a:ext cx="481555" cy="193550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3" tIns="45712" rIns="91423" bIns="45712" rtlCol="0" anchor="ctr"/>
          <a:lstStyle/>
          <a:p>
            <a:pPr algn="ctr"/>
            <a:endParaRPr lang="zh-CN" altLang="en-US" sz="17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4" name="圆角矩形 33"/>
          <p:cNvSpPr/>
          <p:nvPr/>
        </p:nvSpPr>
        <p:spPr>
          <a:xfrm>
            <a:off x="6668404" y="2185373"/>
            <a:ext cx="481555" cy="259544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3" tIns="45712" rIns="91423" bIns="45712" rtlCol="0" anchor="ctr"/>
          <a:lstStyle/>
          <a:p>
            <a:pPr algn="ctr"/>
            <a:endParaRPr lang="zh-CN" altLang="en-US" sz="17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5" name="椭圆 34"/>
          <p:cNvSpPr/>
          <p:nvPr/>
        </p:nvSpPr>
        <p:spPr>
          <a:xfrm>
            <a:off x="6393990" y="3875381"/>
            <a:ext cx="1670229" cy="1670136"/>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23" tIns="45712" rIns="91423" bIns="45712" rtlCol="0" anchor="ctr"/>
          <a:lstStyle/>
          <a:p>
            <a:pPr algn="ctr"/>
            <a:endParaRPr lang="zh-CN" altLang="en-US" sz="170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aphicFrame>
        <p:nvGraphicFramePr>
          <p:cNvPr id="36" name="对象 35"/>
          <p:cNvGraphicFramePr>
            <a:graphicFrameLocks noChangeAspect="1"/>
          </p:cNvGraphicFramePr>
          <p:nvPr/>
        </p:nvGraphicFramePr>
        <p:xfrm>
          <a:off x="4767714" y="4387295"/>
          <a:ext cx="593629" cy="598884"/>
        </p:xfrm>
        <a:graphic>
          <a:graphicData uri="http://schemas.openxmlformats.org/presentationml/2006/ole">
            <mc:AlternateContent xmlns:mc="http://schemas.openxmlformats.org/markup-compatibility/2006">
              <mc:Choice xmlns:v="urn:schemas-microsoft-com:vml" Requires="v">
                <p:oleObj spid="_x0000_s1057" name="CorelDRAW" r:id="rId6" imgW="949320" imgH="957960" progId="">
                  <p:embed/>
                </p:oleObj>
              </mc:Choice>
              <mc:Fallback>
                <p:oleObj name="CorelDRAW" r:id="rId6" imgW="949320" imgH="957960" progId="">
                  <p:embed/>
                  <p:pic>
                    <p:nvPicPr>
                      <p:cNvPr id="36" name="对象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7714" y="4387295"/>
                        <a:ext cx="593629" cy="5988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对象 36"/>
          <p:cNvGraphicFramePr>
            <a:graphicFrameLocks noChangeAspect="1"/>
          </p:cNvGraphicFramePr>
          <p:nvPr/>
        </p:nvGraphicFramePr>
        <p:xfrm>
          <a:off x="7075566" y="4363578"/>
          <a:ext cx="557772" cy="557741"/>
        </p:xfrm>
        <a:graphic>
          <a:graphicData uri="http://schemas.openxmlformats.org/presentationml/2006/ole">
            <mc:AlternateContent xmlns:mc="http://schemas.openxmlformats.org/markup-compatibility/2006">
              <mc:Choice xmlns:v="urn:schemas-microsoft-com:vml" Requires="v">
                <p:oleObj spid="_x0000_s1058" name="CorelDRAW" r:id="rId8" imgW="822600" imgH="822600" progId="">
                  <p:embed/>
                </p:oleObj>
              </mc:Choice>
              <mc:Fallback>
                <p:oleObj name="CorelDRAW" r:id="rId8" imgW="822600" imgH="822600" progId="">
                  <p:embed/>
                  <p:pic>
                    <p:nvPicPr>
                      <p:cNvPr id="37" name="对象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5566" y="4363578"/>
                        <a:ext cx="557772" cy="5577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文本框 37"/>
          <p:cNvSpPr txBox="1"/>
          <p:nvPr/>
        </p:nvSpPr>
        <p:spPr>
          <a:xfrm>
            <a:off x="6516427" y="5679360"/>
            <a:ext cx="1425356" cy="290769"/>
          </a:xfrm>
          <a:prstGeom prst="rect">
            <a:avLst/>
          </a:prstGeom>
          <a:noFill/>
        </p:spPr>
        <p:txBody>
          <a:bodyPr wrap="none" lIns="91423" tIns="45712" rIns="91423" bIns="45712" rtlCol="0">
            <a:spAutoFit/>
          </a:bodyPr>
          <a:lstStyle>
            <a:defPPr>
              <a:defRPr lang="zh-CN"/>
            </a:defPPr>
            <a:lvl1pPr algn="ctr">
              <a:defRPr sz="3200">
                <a:solidFill>
                  <a:schemeClr val="tx1">
                    <a:lumMod val="65000"/>
                    <a:lumOff val="35000"/>
                  </a:schemeClr>
                </a:solidFill>
              </a:defRPr>
            </a:lvl1pPr>
          </a:lstStyle>
          <a:p>
            <a:pPr defTabSz="914322">
              <a:lnSpc>
                <a:spcPct val="80000"/>
              </a:lnSpc>
              <a:defRPr/>
            </a:pPr>
            <a:r>
              <a:rPr lang="zh-CN" altLang="en-US" sz="1612" dirty="0">
                <a:solidFill>
                  <a:schemeClr val="tx1">
                    <a:lumMod val="75000"/>
                    <a:lumOff val="25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单击添加标题</a:t>
            </a:r>
            <a:endParaRPr lang="en-US" altLang="zh-CN" sz="1612" dirty="0">
              <a:solidFill>
                <a:schemeClr val="tx1">
                  <a:lumMod val="75000"/>
                  <a:lumOff val="25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9" name="文本框 38"/>
          <p:cNvSpPr txBox="1"/>
          <p:nvPr/>
        </p:nvSpPr>
        <p:spPr>
          <a:xfrm>
            <a:off x="4343588" y="5679360"/>
            <a:ext cx="1425356" cy="290769"/>
          </a:xfrm>
          <a:prstGeom prst="rect">
            <a:avLst/>
          </a:prstGeom>
          <a:noFill/>
        </p:spPr>
        <p:txBody>
          <a:bodyPr wrap="none" lIns="91423" tIns="45712" rIns="91423" bIns="45712" rtlCol="0">
            <a:spAutoFit/>
          </a:bodyPr>
          <a:lstStyle>
            <a:defPPr>
              <a:defRPr lang="zh-CN"/>
            </a:defPPr>
            <a:lvl1pPr algn="ctr">
              <a:defRPr sz="3200">
                <a:solidFill>
                  <a:schemeClr val="tx1">
                    <a:lumMod val="65000"/>
                    <a:lumOff val="35000"/>
                  </a:schemeClr>
                </a:solidFill>
              </a:defRPr>
            </a:lvl1pPr>
          </a:lstStyle>
          <a:p>
            <a:pPr defTabSz="914322">
              <a:lnSpc>
                <a:spcPct val="80000"/>
              </a:lnSpc>
              <a:defRPr/>
            </a:pPr>
            <a:r>
              <a:rPr lang="zh-CN" altLang="en-US" sz="1612" dirty="0">
                <a:solidFill>
                  <a:schemeClr val="tx1">
                    <a:lumMod val="75000"/>
                    <a:lumOff val="25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单击添加标题</a:t>
            </a:r>
            <a:endParaRPr lang="en-US" altLang="zh-CN" sz="1612" dirty="0">
              <a:solidFill>
                <a:schemeClr val="tx1">
                  <a:lumMod val="75000"/>
                  <a:lumOff val="25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0" name="文本框 39"/>
          <p:cNvSpPr txBox="1"/>
          <p:nvPr/>
        </p:nvSpPr>
        <p:spPr>
          <a:xfrm>
            <a:off x="2170750" y="5679360"/>
            <a:ext cx="1425356" cy="290769"/>
          </a:xfrm>
          <a:prstGeom prst="rect">
            <a:avLst/>
          </a:prstGeom>
          <a:noFill/>
        </p:spPr>
        <p:txBody>
          <a:bodyPr wrap="none" lIns="91423" tIns="45712" rIns="91423" bIns="45712" rtlCol="0">
            <a:spAutoFit/>
          </a:bodyPr>
          <a:lstStyle>
            <a:defPPr>
              <a:defRPr lang="zh-CN"/>
            </a:defPPr>
            <a:lvl1pPr algn="ctr">
              <a:defRPr sz="3200">
                <a:solidFill>
                  <a:schemeClr val="tx1">
                    <a:lumMod val="65000"/>
                    <a:lumOff val="35000"/>
                  </a:schemeClr>
                </a:solidFill>
              </a:defRPr>
            </a:lvl1pPr>
          </a:lstStyle>
          <a:p>
            <a:pPr defTabSz="914322">
              <a:lnSpc>
                <a:spcPct val="80000"/>
              </a:lnSpc>
              <a:defRPr/>
            </a:pPr>
            <a:r>
              <a:rPr lang="zh-CN" altLang="en-US" sz="1612" dirty="0">
                <a:solidFill>
                  <a:schemeClr val="tx1">
                    <a:lumMod val="75000"/>
                    <a:lumOff val="25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单击添加标题</a:t>
            </a:r>
            <a:endParaRPr lang="en-US" altLang="zh-CN" sz="1612" dirty="0">
              <a:solidFill>
                <a:schemeClr val="tx1">
                  <a:lumMod val="75000"/>
                  <a:lumOff val="25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1" name="文本框 40"/>
          <p:cNvSpPr txBox="1"/>
          <p:nvPr/>
        </p:nvSpPr>
        <p:spPr>
          <a:xfrm>
            <a:off x="2174498" y="1090478"/>
            <a:ext cx="724844" cy="398683"/>
          </a:xfrm>
          <a:prstGeom prst="rect">
            <a:avLst/>
          </a:prstGeom>
          <a:noFill/>
        </p:spPr>
        <p:txBody>
          <a:bodyPr wrap="none" lIns="91423" tIns="45712" rIns="91423" bIns="45712" rtlCol="0">
            <a:spAutoFit/>
          </a:bodyPr>
          <a:lstStyle>
            <a:defPPr>
              <a:defRPr lang="zh-CN"/>
            </a:defPPr>
            <a:lvl1pPr algn="ctr">
              <a:defRPr sz="3200">
                <a:solidFill>
                  <a:schemeClr val="tx1">
                    <a:lumMod val="65000"/>
                    <a:lumOff val="35000"/>
                  </a:schemeClr>
                </a:solidFill>
              </a:defRPr>
            </a:lvl1pPr>
          </a:lstStyle>
          <a:p>
            <a:r>
              <a:rPr lang="en-US" altLang="zh-CN" sz="1991" dirty="0">
                <a:latin typeface="Source Han Serif SC" panose="02020400000000000000" pitchFamily="18" charset="-122"/>
                <a:ea typeface="Source Han Serif SC" panose="02020400000000000000" pitchFamily="18" charset="-122"/>
                <a:sym typeface="Source Han Serif SC" panose="02020400000000000000" pitchFamily="18" charset="-122"/>
              </a:rPr>
              <a:t>80</a:t>
            </a:r>
            <a:r>
              <a:rPr lang="zh-CN" altLang="en-US" sz="1991" dirty="0">
                <a:latin typeface="Source Han Serif SC" panose="02020400000000000000" pitchFamily="18" charset="-122"/>
                <a:ea typeface="Source Han Serif SC" panose="02020400000000000000" pitchFamily="18" charset="-122"/>
                <a:sym typeface="Source Han Serif SC" panose="02020400000000000000" pitchFamily="18" charset="-122"/>
              </a:rPr>
              <a:t>％</a:t>
            </a:r>
          </a:p>
        </p:txBody>
      </p:sp>
      <p:sp>
        <p:nvSpPr>
          <p:cNvPr id="42" name="文本框 41"/>
          <p:cNvSpPr txBox="1"/>
          <p:nvPr/>
        </p:nvSpPr>
        <p:spPr>
          <a:xfrm>
            <a:off x="2830102" y="1838851"/>
            <a:ext cx="724844" cy="398683"/>
          </a:xfrm>
          <a:prstGeom prst="rect">
            <a:avLst/>
          </a:prstGeom>
          <a:noFill/>
        </p:spPr>
        <p:txBody>
          <a:bodyPr wrap="none" lIns="91423" tIns="45712" rIns="91423" bIns="45712" rtlCol="0">
            <a:spAutoFit/>
          </a:bodyPr>
          <a:lstStyle>
            <a:defPPr>
              <a:defRPr lang="zh-CN"/>
            </a:defPPr>
            <a:lvl1pPr algn="ctr">
              <a:defRPr sz="3200">
                <a:solidFill>
                  <a:schemeClr val="tx1">
                    <a:lumMod val="65000"/>
                    <a:lumOff val="35000"/>
                  </a:schemeClr>
                </a:solidFill>
              </a:defRPr>
            </a:lvl1pPr>
          </a:lstStyle>
          <a:p>
            <a:r>
              <a:rPr lang="en-US" altLang="zh-CN" sz="1991" dirty="0">
                <a:latin typeface="Source Han Serif SC" panose="02020400000000000000" pitchFamily="18" charset="-122"/>
                <a:ea typeface="Source Han Serif SC" panose="02020400000000000000" pitchFamily="18" charset="-122"/>
                <a:sym typeface="Source Han Serif SC" panose="02020400000000000000" pitchFamily="18" charset="-122"/>
              </a:rPr>
              <a:t>60</a:t>
            </a:r>
            <a:r>
              <a:rPr lang="zh-CN" altLang="en-US" sz="1991" dirty="0">
                <a:latin typeface="Source Han Serif SC" panose="02020400000000000000" pitchFamily="18" charset="-122"/>
                <a:ea typeface="Source Han Serif SC" panose="02020400000000000000" pitchFamily="18" charset="-122"/>
                <a:sym typeface="Source Han Serif SC" panose="02020400000000000000" pitchFamily="18" charset="-122"/>
              </a:rPr>
              <a:t>％</a:t>
            </a:r>
          </a:p>
        </p:txBody>
      </p:sp>
      <p:sp>
        <p:nvSpPr>
          <p:cNvPr id="43" name="文本框 42"/>
          <p:cNvSpPr txBox="1"/>
          <p:nvPr/>
        </p:nvSpPr>
        <p:spPr>
          <a:xfrm>
            <a:off x="4351691" y="1531963"/>
            <a:ext cx="724844" cy="398683"/>
          </a:xfrm>
          <a:prstGeom prst="rect">
            <a:avLst/>
          </a:prstGeom>
          <a:noFill/>
        </p:spPr>
        <p:txBody>
          <a:bodyPr wrap="none" lIns="91423" tIns="45712" rIns="91423" bIns="45712" rtlCol="0">
            <a:spAutoFit/>
          </a:bodyPr>
          <a:lstStyle>
            <a:defPPr>
              <a:defRPr lang="zh-CN"/>
            </a:defPPr>
            <a:lvl1pPr algn="ctr">
              <a:defRPr sz="3200">
                <a:solidFill>
                  <a:schemeClr val="tx1">
                    <a:lumMod val="65000"/>
                    <a:lumOff val="35000"/>
                  </a:schemeClr>
                </a:solidFill>
              </a:defRPr>
            </a:lvl1pPr>
          </a:lstStyle>
          <a:p>
            <a:r>
              <a:rPr lang="en-US" altLang="zh-CN" sz="1991" dirty="0">
                <a:latin typeface="Source Han Serif SC" panose="02020400000000000000" pitchFamily="18" charset="-122"/>
                <a:ea typeface="Source Han Serif SC" panose="02020400000000000000" pitchFamily="18" charset="-122"/>
                <a:sym typeface="Source Han Serif SC" panose="02020400000000000000" pitchFamily="18" charset="-122"/>
              </a:rPr>
              <a:t>68</a:t>
            </a:r>
            <a:r>
              <a:rPr lang="zh-CN" altLang="en-US" sz="1991" dirty="0">
                <a:latin typeface="Source Han Serif SC" panose="02020400000000000000" pitchFamily="18" charset="-122"/>
                <a:ea typeface="Source Han Serif SC" panose="02020400000000000000" pitchFamily="18" charset="-122"/>
                <a:sym typeface="Source Han Serif SC" panose="02020400000000000000" pitchFamily="18" charset="-122"/>
              </a:rPr>
              <a:t>％</a:t>
            </a:r>
          </a:p>
        </p:txBody>
      </p:sp>
      <p:sp>
        <p:nvSpPr>
          <p:cNvPr id="44" name="文本框 43"/>
          <p:cNvSpPr txBox="1"/>
          <p:nvPr/>
        </p:nvSpPr>
        <p:spPr>
          <a:xfrm>
            <a:off x="5023430" y="1962960"/>
            <a:ext cx="724844" cy="398683"/>
          </a:xfrm>
          <a:prstGeom prst="rect">
            <a:avLst/>
          </a:prstGeom>
          <a:noFill/>
        </p:spPr>
        <p:txBody>
          <a:bodyPr wrap="none" lIns="91423" tIns="45712" rIns="91423" bIns="45712" rtlCol="0">
            <a:spAutoFit/>
          </a:bodyPr>
          <a:lstStyle>
            <a:defPPr>
              <a:defRPr lang="zh-CN"/>
            </a:defPPr>
            <a:lvl1pPr algn="ctr">
              <a:defRPr sz="3200">
                <a:solidFill>
                  <a:schemeClr val="tx1">
                    <a:lumMod val="65000"/>
                    <a:lumOff val="35000"/>
                  </a:schemeClr>
                </a:solidFill>
              </a:defRPr>
            </a:lvl1pPr>
          </a:lstStyle>
          <a:p>
            <a:r>
              <a:rPr lang="en-US" altLang="zh-CN" sz="1991" dirty="0">
                <a:latin typeface="Source Han Serif SC" panose="02020400000000000000" pitchFamily="18" charset="-122"/>
                <a:ea typeface="Source Han Serif SC" panose="02020400000000000000" pitchFamily="18" charset="-122"/>
                <a:sym typeface="Source Han Serif SC" panose="02020400000000000000" pitchFamily="18" charset="-122"/>
              </a:rPr>
              <a:t>56</a:t>
            </a:r>
            <a:r>
              <a:rPr lang="zh-CN" altLang="en-US" sz="1991" dirty="0">
                <a:latin typeface="Source Han Serif SC" panose="02020400000000000000" pitchFamily="18" charset="-122"/>
                <a:ea typeface="Source Han Serif SC" panose="02020400000000000000" pitchFamily="18" charset="-122"/>
                <a:sym typeface="Source Han Serif SC" panose="02020400000000000000" pitchFamily="18" charset="-122"/>
              </a:rPr>
              <a:t>％</a:t>
            </a:r>
          </a:p>
        </p:txBody>
      </p:sp>
      <p:sp>
        <p:nvSpPr>
          <p:cNvPr id="45" name="文本框 44"/>
          <p:cNvSpPr txBox="1"/>
          <p:nvPr/>
        </p:nvSpPr>
        <p:spPr>
          <a:xfrm>
            <a:off x="6545016" y="1706607"/>
            <a:ext cx="724844" cy="398683"/>
          </a:xfrm>
          <a:prstGeom prst="rect">
            <a:avLst/>
          </a:prstGeom>
          <a:noFill/>
        </p:spPr>
        <p:txBody>
          <a:bodyPr wrap="none" lIns="91423" tIns="45712" rIns="91423" bIns="45712" rtlCol="0">
            <a:spAutoFit/>
          </a:bodyPr>
          <a:lstStyle>
            <a:defPPr>
              <a:defRPr lang="zh-CN"/>
            </a:defPPr>
            <a:lvl1pPr algn="ctr">
              <a:defRPr sz="3200">
                <a:solidFill>
                  <a:schemeClr val="tx1">
                    <a:lumMod val="65000"/>
                    <a:lumOff val="35000"/>
                  </a:schemeClr>
                </a:solidFill>
              </a:defRPr>
            </a:lvl1pPr>
          </a:lstStyle>
          <a:p>
            <a:r>
              <a:rPr lang="en-US" altLang="zh-CN" sz="1991" dirty="0">
                <a:latin typeface="Source Han Serif SC" panose="02020400000000000000" pitchFamily="18" charset="-122"/>
                <a:ea typeface="Source Han Serif SC" panose="02020400000000000000" pitchFamily="18" charset="-122"/>
                <a:sym typeface="Source Han Serif SC" panose="02020400000000000000" pitchFamily="18" charset="-122"/>
              </a:rPr>
              <a:t>64</a:t>
            </a:r>
            <a:r>
              <a:rPr lang="zh-CN" altLang="en-US" sz="1991" dirty="0">
                <a:latin typeface="Source Han Serif SC" panose="02020400000000000000" pitchFamily="18" charset="-122"/>
                <a:ea typeface="Source Han Serif SC" panose="02020400000000000000" pitchFamily="18" charset="-122"/>
                <a:sym typeface="Source Han Serif SC" panose="02020400000000000000" pitchFamily="18" charset="-122"/>
              </a:rPr>
              <a:t>％</a:t>
            </a:r>
          </a:p>
        </p:txBody>
      </p:sp>
      <p:sp>
        <p:nvSpPr>
          <p:cNvPr id="46" name="文本框 45"/>
          <p:cNvSpPr txBox="1"/>
          <p:nvPr/>
        </p:nvSpPr>
        <p:spPr>
          <a:xfrm>
            <a:off x="7202363" y="2380198"/>
            <a:ext cx="724844" cy="398683"/>
          </a:xfrm>
          <a:prstGeom prst="rect">
            <a:avLst/>
          </a:prstGeom>
          <a:noFill/>
        </p:spPr>
        <p:txBody>
          <a:bodyPr wrap="none" lIns="91423" tIns="45712" rIns="91423" bIns="45712" rtlCol="0">
            <a:spAutoFit/>
          </a:bodyPr>
          <a:lstStyle>
            <a:defPPr>
              <a:defRPr lang="zh-CN"/>
            </a:defPPr>
            <a:lvl1pPr algn="ctr">
              <a:defRPr sz="3200">
                <a:solidFill>
                  <a:schemeClr val="tx1">
                    <a:lumMod val="65000"/>
                    <a:lumOff val="35000"/>
                  </a:schemeClr>
                </a:solidFill>
              </a:defRPr>
            </a:lvl1pPr>
          </a:lstStyle>
          <a:p>
            <a:r>
              <a:rPr lang="en-US" altLang="zh-CN" sz="1991" dirty="0">
                <a:latin typeface="Source Han Serif SC" panose="02020400000000000000" pitchFamily="18" charset="-122"/>
                <a:ea typeface="Source Han Serif SC" panose="02020400000000000000" pitchFamily="18" charset="-122"/>
                <a:sym typeface="Source Han Serif SC" panose="02020400000000000000" pitchFamily="18" charset="-122"/>
              </a:rPr>
              <a:t>45</a:t>
            </a:r>
            <a:r>
              <a:rPr lang="zh-CN" altLang="en-US" sz="1991" dirty="0">
                <a:latin typeface="Source Han Serif SC" panose="02020400000000000000" pitchFamily="18" charset="-122"/>
                <a:ea typeface="Source Han Serif SC" panose="02020400000000000000" pitchFamily="18" charset="-122"/>
                <a:sym typeface="Source Han Serif SC" panose="02020400000000000000" pitchFamily="18" charset="-122"/>
              </a:rPr>
              <a:t>％</a:t>
            </a:r>
          </a:p>
        </p:txBody>
      </p:sp>
      <p:cxnSp>
        <p:nvCxnSpPr>
          <p:cNvPr id="47" name="直接连接符 46">
            <a:extLst>
              <a:ext uri="{FF2B5EF4-FFF2-40B4-BE49-F238E27FC236}">
                <a16:creationId xmlns:a16="http://schemas.microsoft.com/office/drawing/2014/main" id="{CF192D80-6786-4A59-B67C-BB013FE99187}"/>
              </a:ext>
            </a:extLst>
          </p:cNvPr>
          <p:cNvCxnSpPr>
            <a:cxnSpLocks/>
          </p:cNvCxnSpPr>
          <p:nvPr/>
        </p:nvCxnSpPr>
        <p:spPr>
          <a:xfrm flipH="1">
            <a:off x="1" y="624188"/>
            <a:ext cx="781049"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F9FFA72A-DE4B-4A6F-98D3-EB403797F29F}"/>
              </a:ext>
            </a:extLst>
          </p:cNvPr>
          <p:cNvCxnSpPr>
            <a:cxnSpLocks/>
          </p:cNvCxnSpPr>
          <p:nvPr/>
        </p:nvCxnSpPr>
        <p:spPr>
          <a:xfrm flipH="1">
            <a:off x="3657075" y="624188"/>
            <a:ext cx="8520412"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A555F149-CDAA-470F-A55B-E754828CC3DB}"/>
              </a:ext>
            </a:extLst>
          </p:cNvPr>
          <p:cNvSpPr txBox="1"/>
          <p:nvPr/>
        </p:nvSpPr>
        <p:spPr>
          <a:xfrm>
            <a:off x="1248075" y="362578"/>
            <a:ext cx="1994105" cy="523220"/>
          </a:xfrm>
          <a:prstGeom prst="rect">
            <a:avLst/>
          </a:prstGeom>
          <a:noFill/>
        </p:spPr>
        <p:txBody>
          <a:bodyPr wrap="square" rtlCol="0">
            <a:spAutoFit/>
            <a:scene3d>
              <a:camera prst="orthographicFront"/>
              <a:lightRig rig="threePt" dir="t"/>
            </a:scene3d>
            <a:sp3d contourW="12700"/>
          </a:bodyPr>
          <a:lstStyle/>
          <a:p>
            <a:pPr algn="dist"/>
            <a:r>
              <a:rPr lang="zh-CN" altLang="en-US" sz="2800" b="1" dirty="0">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p>
        </p:txBody>
      </p:sp>
      <p:grpSp>
        <p:nvGrpSpPr>
          <p:cNvPr id="50" name="组合 49">
            <a:extLst>
              <a:ext uri="{FF2B5EF4-FFF2-40B4-BE49-F238E27FC236}">
                <a16:creationId xmlns:a16="http://schemas.microsoft.com/office/drawing/2014/main" id="{BCE7B91A-45D7-495C-A535-1F9DC1E7B1EA}"/>
              </a:ext>
            </a:extLst>
          </p:cNvPr>
          <p:cNvGrpSpPr/>
          <p:nvPr/>
        </p:nvGrpSpPr>
        <p:grpSpPr>
          <a:xfrm>
            <a:off x="3315833" y="453567"/>
            <a:ext cx="341242" cy="341242"/>
            <a:chOff x="3334026" y="478902"/>
            <a:chExt cx="806174" cy="806174"/>
          </a:xfrm>
        </p:grpSpPr>
        <p:sp>
          <p:nvSpPr>
            <p:cNvPr id="51" name="矩形 50">
              <a:extLst>
                <a:ext uri="{FF2B5EF4-FFF2-40B4-BE49-F238E27FC236}">
                  <a16:creationId xmlns:a16="http://schemas.microsoft.com/office/drawing/2014/main" id="{5BB2245C-BFAF-49A1-A2D4-B6B5FED54347}"/>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2" name="加号 51">
              <a:extLst>
                <a:ext uri="{FF2B5EF4-FFF2-40B4-BE49-F238E27FC236}">
                  <a16:creationId xmlns:a16="http://schemas.microsoft.com/office/drawing/2014/main" id="{1061DDD1-2EB6-4343-AB55-50F5CB8793E5}"/>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53" name="组合 52">
            <a:extLst>
              <a:ext uri="{FF2B5EF4-FFF2-40B4-BE49-F238E27FC236}">
                <a16:creationId xmlns:a16="http://schemas.microsoft.com/office/drawing/2014/main" id="{AC55E5BE-B92A-43C9-BCB9-ABF13B763164}"/>
              </a:ext>
            </a:extLst>
          </p:cNvPr>
          <p:cNvGrpSpPr/>
          <p:nvPr/>
        </p:nvGrpSpPr>
        <p:grpSpPr>
          <a:xfrm>
            <a:off x="833179" y="453567"/>
            <a:ext cx="341242" cy="341242"/>
            <a:chOff x="3334026" y="478902"/>
            <a:chExt cx="806174" cy="806174"/>
          </a:xfrm>
        </p:grpSpPr>
        <p:sp>
          <p:nvSpPr>
            <p:cNvPr id="54" name="矩形 53">
              <a:extLst>
                <a:ext uri="{FF2B5EF4-FFF2-40B4-BE49-F238E27FC236}">
                  <a16:creationId xmlns:a16="http://schemas.microsoft.com/office/drawing/2014/main" id="{FFF6D836-9640-4246-BFAE-22973CB3A75F}"/>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5" name="加号 54">
              <a:extLst>
                <a:ext uri="{FF2B5EF4-FFF2-40B4-BE49-F238E27FC236}">
                  <a16:creationId xmlns:a16="http://schemas.microsoft.com/office/drawing/2014/main" id="{4DFABE19-12CA-4ED6-80CA-613F9976D800}"/>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56" name="文本框 55">
            <a:extLst>
              <a:ext uri="{FF2B5EF4-FFF2-40B4-BE49-F238E27FC236}">
                <a16:creationId xmlns:a16="http://schemas.microsoft.com/office/drawing/2014/main" id="{EC13C18F-925D-4300-90A3-EB796E237C50}"/>
              </a:ext>
            </a:extLst>
          </p:cNvPr>
          <p:cNvSpPr txBox="1"/>
          <p:nvPr/>
        </p:nvSpPr>
        <p:spPr>
          <a:xfrm>
            <a:off x="1248075" y="867131"/>
            <a:ext cx="5020320" cy="246221"/>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a:t>
            </a:r>
          </a:p>
        </p:txBody>
      </p:sp>
    </p:spTree>
    <p:extLst>
      <p:ext uri="{BB962C8B-B14F-4D97-AF65-F5344CB8AC3E}">
        <p14:creationId xmlns:p14="http://schemas.microsoft.com/office/powerpoint/2010/main" val="3642744845"/>
      </p:ext>
    </p:extLst>
  </p:cSld>
  <p:clrMapOvr>
    <a:masterClrMapping/>
  </p:clrMapOvr>
  <mc:AlternateContent xmlns:mc="http://schemas.openxmlformats.org/markup-compatibility/2006" xmlns:p14="http://schemas.microsoft.com/office/powerpoint/2010/main">
    <mc:Choice Requires="p14">
      <p:transition spd="slow" p14:dur="175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p:cTn id="24" dur="500" fill="hold"/>
                                        <p:tgtEl>
                                          <p:spTgt spid="41"/>
                                        </p:tgtEl>
                                        <p:attrNameLst>
                                          <p:attrName>ppt_w</p:attrName>
                                        </p:attrNameLst>
                                      </p:cBhvr>
                                      <p:tavLst>
                                        <p:tav tm="0">
                                          <p:val>
                                            <p:fltVal val="0"/>
                                          </p:val>
                                        </p:tav>
                                        <p:tav tm="100000">
                                          <p:val>
                                            <p:strVal val="#ppt_w"/>
                                          </p:val>
                                        </p:tav>
                                      </p:tavLst>
                                    </p:anim>
                                    <p:anim calcmode="lin" valueType="num">
                                      <p:cBhvr>
                                        <p:cTn id="25" dur="500" fill="hold"/>
                                        <p:tgtEl>
                                          <p:spTgt spid="41"/>
                                        </p:tgtEl>
                                        <p:attrNameLst>
                                          <p:attrName>ppt_h</p:attrName>
                                        </p:attrNameLst>
                                      </p:cBhvr>
                                      <p:tavLst>
                                        <p:tav tm="0">
                                          <p:val>
                                            <p:fltVal val="0"/>
                                          </p:val>
                                        </p:tav>
                                        <p:tav tm="100000">
                                          <p:val>
                                            <p:strVal val="#ppt_h"/>
                                          </p:val>
                                        </p:tav>
                                      </p:tavLst>
                                    </p:anim>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42"/>
                                        </p:tgtEl>
                                        <p:attrNameLst>
                                          <p:attrName>style.visibility</p:attrName>
                                        </p:attrNameLst>
                                      </p:cBhvr>
                                      <p:to>
                                        <p:strVal val="visible"/>
                                      </p:to>
                                    </p:set>
                                    <p:anim calcmode="lin" valueType="num">
                                      <p:cBhvr>
                                        <p:cTn id="36" dur="500" fill="hold"/>
                                        <p:tgtEl>
                                          <p:spTgt spid="42"/>
                                        </p:tgtEl>
                                        <p:attrNameLst>
                                          <p:attrName>ppt_w</p:attrName>
                                        </p:attrNameLst>
                                      </p:cBhvr>
                                      <p:tavLst>
                                        <p:tav tm="0">
                                          <p:val>
                                            <p:fltVal val="0"/>
                                          </p:val>
                                        </p:tav>
                                        <p:tav tm="100000">
                                          <p:val>
                                            <p:strVal val="#ppt_w"/>
                                          </p:val>
                                        </p:tav>
                                      </p:tavLst>
                                    </p:anim>
                                    <p:anim calcmode="lin" valueType="num">
                                      <p:cBhvr>
                                        <p:cTn id="37" dur="500" fill="hold"/>
                                        <p:tgtEl>
                                          <p:spTgt spid="42"/>
                                        </p:tgtEl>
                                        <p:attrNameLst>
                                          <p:attrName>ppt_h</p:attrName>
                                        </p:attrNameLst>
                                      </p:cBhvr>
                                      <p:tavLst>
                                        <p:tav tm="0">
                                          <p:val>
                                            <p:fltVal val="0"/>
                                          </p:val>
                                        </p:tav>
                                        <p:tav tm="100000">
                                          <p:val>
                                            <p:strVal val="#ppt_h"/>
                                          </p:val>
                                        </p:tav>
                                      </p:tavLst>
                                    </p:anim>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p:cTn id="49" dur="500" fill="hold"/>
                                        <p:tgtEl>
                                          <p:spTgt spid="36"/>
                                        </p:tgtEl>
                                        <p:attrNameLst>
                                          <p:attrName>ppt_w</p:attrName>
                                        </p:attrNameLst>
                                      </p:cBhvr>
                                      <p:tavLst>
                                        <p:tav tm="0">
                                          <p:val>
                                            <p:fltVal val="0"/>
                                          </p:val>
                                        </p:tav>
                                        <p:tav tm="100000">
                                          <p:val>
                                            <p:strVal val="#ppt_w"/>
                                          </p:val>
                                        </p:tav>
                                      </p:tavLst>
                                    </p:anim>
                                    <p:anim calcmode="lin" valueType="num">
                                      <p:cBhvr>
                                        <p:cTn id="50" dur="500" fill="hold"/>
                                        <p:tgtEl>
                                          <p:spTgt spid="36"/>
                                        </p:tgtEl>
                                        <p:attrNameLst>
                                          <p:attrName>ppt_h</p:attrName>
                                        </p:attrNameLst>
                                      </p:cBhvr>
                                      <p:tavLst>
                                        <p:tav tm="0">
                                          <p:val>
                                            <p:fltVal val="0"/>
                                          </p:val>
                                        </p:tav>
                                        <p:tav tm="100000">
                                          <p:val>
                                            <p:strVal val="#ppt_h"/>
                                          </p:val>
                                        </p:tav>
                                      </p:tavLst>
                                    </p:anim>
                                    <p:animEffect transition="in" filter="fade">
                                      <p:cBhvr>
                                        <p:cTn id="51" dur="500"/>
                                        <p:tgtEl>
                                          <p:spTgt spid="36"/>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cBhvr>
                                        <p:cTn id="54" dur="500" fill="hold"/>
                                        <p:tgtEl>
                                          <p:spTgt spid="32"/>
                                        </p:tgtEl>
                                        <p:attrNameLst>
                                          <p:attrName>ppt_w</p:attrName>
                                        </p:attrNameLst>
                                      </p:cBhvr>
                                      <p:tavLst>
                                        <p:tav tm="0">
                                          <p:val>
                                            <p:fltVal val="0"/>
                                          </p:val>
                                        </p:tav>
                                        <p:tav tm="100000">
                                          <p:val>
                                            <p:strVal val="#ppt_w"/>
                                          </p:val>
                                        </p:tav>
                                      </p:tavLst>
                                    </p:anim>
                                    <p:anim calcmode="lin" valueType="num">
                                      <p:cBhvr>
                                        <p:cTn id="55" dur="500" fill="hold"/>
                                        <p:tgtEl>
                                          <p:spTgt spid="32"/>
                                        </p:tgtEl>
                                        <p:attrNameLst>
                                          <p:attrName>ppt_h</p:attrName>
                                        </p:attrNameLst>
                                      </p:cBhvr>
                                      <p:tavLst>
                                        <p:tav tm="0">
                                          <p:val>
                                            <p:fltVal val="0"/>
                                          </p:val>
                                        </p:tav>
                                        <p:tav tm="100000">
                                          <p:val>
                                            <p:strVal val="#ppt_h"/>
                                          </p:val>
                                        </p:tav>
                                      </p:tavLst>
                                    </p:anim>
                                    <p:animEffect transition="in" filter="fade">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down)">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43"/>
                                        </p:tgtEl>
                                        <p:attrNameLst>
                                          <p:attrName>style.visibility</p:attrName>
                                        </p:attrNameLst>
                                      </p:cBhvr>
                                      <p:to>
                                        <p:strVal val="visible"/>
                                      </p:to>
                                    </p:set>
                                    <p:anim calcmode="lin" valueType="num">
                                      <p:cBhvr>
                                        <p:cTn id="66" dur="500" fill="hold"/>
                                        <p:tgtEl>
                                          <p:spTgt spid="43"/>
                                        </p:tgtEl>
                                        <p:attrNameLst>
                                          <p:attrName>ppt_w</p:attrName>
                                        </p:attrNameLst>
                                      </p:cBhvr>
                                      <p:tavLst>
                                        <p:tav tm="0">
                                          <p:val>
                                            <p:fltVal val="0"/>
                                          </p:val>
                                        </p:tav>
                                        <p:tav tm="100000">
                                          <p:val>
                                            <p:strVal val="#ppt_w"/>
                                          </p:val>
                                        </p:tav>
                                      </p:tavLst>
                                    </p:anim>
                                    <p:anim calcmode="lin" valueType="num">
                                      <p:cBhvr>
                                        <p:cTn id="67" dur="500" fill="hold"/>
                                        <p:tgtEl>
                                          <p:spTgt spid="43"/>
                                        </p:tgtEl>
                                        <p:attrNameLst>
                                          <p:attrName>ppt_h</p:attrName>
                                        </p:attrNameLst>
                                      </p:cBhvr>
                                      <p:tavLst>
                                        <p:tav tm="0">
                                          <p:val>
                                            <p:fltVal val="0"/>
                                          </p:val>
                                        </p:tav>
                                        <p:tav tm="100000">
                                          <p:val>
                                            <p:strVal val="#ppt_h"/>
                                          </p:val>
                                        </p:tav>
                                      </p:tavLst>
                                    </p:anim>
                                    <p:animEffect transition="in" filter="fade">
                                      <p:cBhvr>
                                        <p:cTn id="68" dur="500"/>
                                        <p:tgtEl>
                                          <p:spTgt spid="4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wipe(down)">
                                      <p:cBhvr>
                                        <p:cTn id="73" dur="500"/>
                                        <p:tgtEl>
                                          <p:spTgt spid="30"/>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44"/>
                                        </p:tgtEl>
                                        <p:attrNameLst>
                                          <p:attrName>style.visibility</p:attrName>
                                        </p:attrNameLst>
                                      </p:cBhvr>
                                      <p:to>
                                        <p:strVal val="visible"/>
                                      </p:to>
                                    </p:set>
                                    <p:anim calcmode="lin" valueType="num">
                                      <p:cBhvr>
                                        <p:cTn id="78" dur="500" fill="hold"/>
                                        <p:tgtEl>
                                          <p:spTgt spid="44"/>
                                        </p:tgtEl>
                                        <p:attrNameLst>
                                          <p:attrName>ppt_w</p:attrName>
                                        </p:attrNameLst>
                                      </p:cBhvr>
                                      <p:tavLst>
                                        <p:tav tm="0">
                                          <p:val>
                                            <p:fltVal val="0"/>
                                          </p:val>
                                        </p:tav>
                                        <p:tav tm="100000">
                                          <p:val>
                                            <p:strVal val="#ppt_w"/>
                                          </p:val>
                                        </p:tav>
                                      </p:tavLst>
                                    </p:anim>
                                    <p:anim calcmode="lin" valueType="num">
                                      <p:cBhvr>
                                        <p:cTn id="79" dur="500" fill="hold"/>
                                        <p:tgtEl>
                                          <p:spTgt spid="44"/>
                                        </p:tgtEl>
                                        <p:attrNameLst>
                                          <p:attrName>ppt_h</p:attrName>
                                        </p:attrNameLst>
                                      </p:cBhvr>
                                      <p:tavLst>
                                        <p:tav tm="0">
                                          <p:val>
                                            <p:fltVal val="0"/>
                                          </p:val>
                                        </p:tav>
                                        <p:tav tm="100000">
                                          <p:val>
                                            <p:strVal val="#ppt_h"/>
                                          </p:val>
                                        </p:tav>
                                      </p:tavLst>
                                    </p:anim>
                                    <p:animEffect transition="in" filter="fade">
                                      <p:cBhvr>
                                        <p:cTn id="80" dur="500"/>
                                        <p:tgtEl>
                                          <p:spTgt spid="44"/>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9"/>
                                        </p:tgtEl>
                                        <p:attrNameLst>
                                          <p:attrName>style.visibility</p:attrName>
                                        </p:attrNameLst>
                                      </p:cBhvr>
                                      <p:to>
                                        <p:strVal val="visible"/>
                                      </p:to>
                                    </p:set>
                                    <p:anim calcmode="lin" valueType="num">
                                      <p:cBhvr additive="base">
                                        <p:cTn id="85" dur="500" fill="hold"/>
                                        <p:tgtEl>
                                          <p:spTgt spid="39"/>
                                        </p:tgtEl>
                                        <p:attrNameLst>
                                          <p:attrName>ppt_x</p:attrName>
                                        </p:attrNameLst>
                                      </p:cBhvr>
                                      <p:tavLst>
                                        <p:tav tm="0">
                                          <p:val>
                                            <p:strVal val="#ppt_x"/>
                                          </p:val>
                                        </p:tav>
                                        <p:tav tm="100000">
                                          <p:val>
                                            <p:strVal val="#ppt_x"/>
                                          </p:val>
                                        </p:tav>
                                      </p:tavLst>
                                    </p:anim>
                                    <p:anim calcmode="lin" valueType="num">
                                      <p:cBhvr additive="base">
                                        <p:cTn id="8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37"/>
                                        </p:tgtEl>
                                        <p:attrNameLst>
                                          <p:attrName>style.visibility</p:attrName>
                                        </p:attrNameLst>
                                      </p:cBhvr>
                                      <p:to>
                                        <p:strVal val="visible"/>
                                      </p:to>
                                    </p:set>
                                    <p:anim calcmode="lin" valueType="num">
                                      <p:cBhvr>
                                        <p:cTn id="91" dur="500" fill="hold"/>
                                        <p:tgtEl>
                                          <p:spTgt spid="37"/>
                                        </p:tgtEl>
                                        <p:attrNameLst>
                                          <p:attrName>ppt_w</p:attrName>
                                        </p:attrNameLst>
                                      </p:cBhvr>
                                      <p:tavLst>
                                        <p:tav tm="0">
                                          <p:val>
                                            <p:fltVal val="0"/>
                                          </p:val>
                                        </p:tav>
                                        <p:tav tm="100000">
                                          <p:val>
                                            <p:strVal val="#ppt_w"/>
                                          </p:val>
                                        </p:tav>
                                      </p:tavLst>
                                    </p:anim>
                                    <p:anim calcmode="lin" valueType="num">
                                      <p:cBhvr>
                                        <p:cTn id="92" dur="500" fill="hold"/>
                                        <p:tgtEl>
                                          <p:spTgt spid="37"/>
                                        </p:tgtEl>
                                        <p:attrNameLst>
                                          <p:attrName>ppt_h</p:attrName>
                                        </p:attrNameLst>
                                      </p:cBhvr>
                                      <p:tavLst>
                                        <p:tav tm="0">
                                          <p:val>
                                            <p:fltVal val="0"/>
                                          </p:val>
                                        </p:tav>
                                        <p:tav tm="100000">
                                          <p:val>
                                            <p:strVal val="#ppt_h"/>
                                          </p:val>
                                        </p:tav>
                                      </p:tavLst>
                                    </p:anim>
                                    <p:animEffect transition="in" filter="fade">
                                      <p:cBhvr>
                                        <p:cTn id="93" dur="500"/>
                                        <p:tgtEl>
                                          <p:spTgt spid="37"/>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 calcmode="lin" valueType="num">
                                      <p:cBhvr>
                                        <p:cTn id="96" dur="500" fill="hold"/>
                                        <p:tgtEl>
                                          <p:spTgt spid="35"/>
                                        </p:tgtEl>
                                        <p:attrNameLst>
                                          <p:attrName>ppt_w</p:attrName>
                                        </p:attrNameLst>
                                      </p:cBhvr>
                                      <p:tavLst>
                                        <p:tav tm="0">
                                          <p:val>
                                            <p:fltVal val="0"/>
                                          </p:val>
                                        </p:tav>
                                        <p:tav tm="100000">
                                          <p:val>
                                            <p:strVal val="#ppt_w"/>
                                          </p:val>
                                        </p:tav>
                                      </p:tavLst>
                                    </p:anim>
                                    <p:anim calcmode="lin" valueType="num">
                                      <p:cBhvr>
                                        <p:cTn id="97" dur="500" fill="hold"/>
                                        <p:tgtEl>
                                          <p:spTgt spid="35"/>
                                        </p:tgtEl>
                                        <p:attrNameLst>
                                          <p:attrName>ppt_h</p:attrName>
                                        </p:attrNameLst>
                                      </p:cBhvr>
                                      <p:tavLst>
                                        <p:tav tm="0">
                                          <p:val>
                                            <p:fltVal val="0"/>
                                          </p:val>
                                        </p:tav>
                                        <p:tav tm="100000">
                                          <p:val>
                                            <p:strVal val="#ppt_h"/>
                                          </p:val>
                                        </p:tav>
                                      </p:tavLst>
                                    </p:anim>
                                    <p:animEffect transition="in" filter="fade">
                                      <p:cBhvr>
                                        <p:cTn id="98" dur="500"/>
                                        <p:tgtEl>
                                          <p:spTgt spid="3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wipe(down)">
                                      <p:cBhvr>
                                        <p:cTn id="103" dur="500"/>
                                        <p:tgtEl>
                                          <p:spTgt spid="34"/>
                                        </p:tgtEl>
                                      </p:cBhvr>
                                    </p:animEffect>
                                  </p:childTnLst>
                                </p:cTn>
                              </p:par>
                            </p:childTnLst>
                          </p:cTn>
                        </p:par>
                      </p:childTnLst>
                    </p:cTn>
                  </p:par>
                  <p:par>
                    <p:cTn id="104" fill="hold">
                      <p:stCondLst>
                        <p:cond delay="indefinite"/>
                      </p:stCondLst>
                      <p:childTnLst>
                        <p:par>
                          <p:cTn id="105" fill="hold">
                            <p:stCondLst>
                              <p:cond delay="0"/>
                            </p:stCondLst>
                            <p:childTnLst>
                              <p:par>
                                <p:cTn id="106" presetID="53" presetClass="entr" presetSubtype="16" fill="hold" grpId="0" nodeType="clickEffect">
                                  <p:stCondLst>
                                    <p:cond delay="0"/>
                                  </p:stCondLst>
                                  <p:childTnLst>
                                    <p:set>
                                      <p:cBhvr>
                                        <p:cTn id="107" dur="1" fill="hold">
                                          <p:stCondLst>
                                            <p:cond delay="0"/>
                                          </p:stCondLst>
                                        </p:cTn>
                                        <p:tgtEl>
                                          <p:spTgt spid="45"/>
                                        </p:tgtEl>
                                        <p:attrNameLst>
                                          <p:attrName>style.visibility</p:attrName>
                                        </p:attrNameLst>
                                      </p:cBhvr>
                                      <p:to>
                                        <p:strVal val="visible"/>
                                      </p:to>
                                    </p:set>
                                    <p:anim calcmode="lin" valueType="num">
                                      <p:cBhvr>
                                        <p:cTn id="108" dur="500" fill="hold"/>
                                        <p:tgtEl>
                                          <p:spTgt spid="45"/>
                                        </p:tgtEl>
                                        <p:attrNameLst>
                                          <p:attrName>ppt_w</p:attrName>
                                        </p:attrNameLst>
                                      </p:cBhvr>
                                      <p:tavLst>
                                        <p:tav tm="0">
                                          <p:val>
                                            <p:fltVal val="0"/>
                                          </p:val>
                                        </p:tav>
                                        <p:tav tm="100000">
                                          <p:val>
                                            <p:strVal val="#ppt_w"/>
                                          </p:val>
                                        </p:tav>
                                      </p:tavLst>
                                    </p:anim>
                                    <p:anim calcmode="lin" valueType="num">
                                      <p:cBhvr>
                                        <p:cTn id="109" dur="500" fill="hold"/>
                                        <p:tgtEl>
                                          <p:spTgt spid="45"/>
                                        </p:tgtEl>
                                        <p:attrNameLst>
                                          <p:attrName>ppt_h</p:attrName>
                                        </p:attrNameLst>
                                      </p:cBhvr>
                                      <p:tavLst>
                                        <p:tav tm="0">
                                          <p:val>
                                            <p:fltVal val="0"/>
                                          </p:val>
                                        </p:tav>
                                        <p:tav tm="100000">
                                          <p:val>
                                            <p:strVal val="#ppt_h"/>
                                          </p:val>
                                        </p:tav>
                                      </p:tavLst>
                                    </p:anim>
                                    <p:animEffect transition="in" filter="fade">
                                      <p:cBhvr>
                                        <p:cTn id="110" dur="500"/>
                                        <p:tgtEl>
                                          <p:spTgt spid="45"/>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wipe(down)">
                                      <p:cBhvr>
                                        <p:cTn id="115" dur="500"/>
                                        <p:tgtEl>
                                          <p:spTgt spid="33"/>
                                        </p:tgtEl>
                                      </p:cBhvr>
                                    </p:animEffect>
                                  </p:childTnLst>
                                </p:cTn>
                              </p:par>
                            </p:childTnLst>
                          </p:cTn>
                        </p:par>
                      </p:childTnLst>
                    </p:cTn>
                  </p:par>
                  <p:par>
                    <p:cTn id="116" fill="hold">
                      <p:stCondLst>
                        <p:cond delay="indefinite"/>
                      </p:stCondLst>
                      <p:childTnLst>
                        <p:par>
                          <p:cTn id="117" fill="hold">
                            <p:stCondLst>
                              <p:cond delay="0"/>
                            </p:stCondLst>
                            <p:childTnLst>
                              <p:par>
                                <p:cTn id="118" presetID="53" presetClass="entr" presetSubtype="16" fill="hold" grpId="0" nodeType="clickEffect">
                                  <p:stCondLst>
                                    <p:cond delay="0"/>
                                  </p:stCondLst>
                                  <p:childTnLst>
                                    <p:set>
                                      <p:cBhvr>
                                        <p:cTn id="119" dur="1" fill="hold">
                                          <p:stCondLst>
                                            <p:cond delay="0"/>
                                          </p:stCondLst>
                                        </p:cTn>
                                        <p:tgtEl>
                                          <p:spTgt spid="46"/>
                                        </p:tgtEl>
                                        <p:attrNameLst>
                                          <p:attrName>style.visibility</p:attrName>
                                        </p:attrNameLst>
                                      </p:cBhvr>
                                      <p:to>
                                        <p:strVal val="visible"/>
                                      </p:to>
                                    </p:set>
                                    <p:anim calcmode="lin" valueType="num">
                                      <p:cBhvr>
                                        <p:cTn id="120" dur="500" fill="hold"/>
                                        <p:tgtEl>
                                          <p:spTgt spid="46"/>
                                        </p:tgtEl>
                                        <p:attrNameLst>
                                          <p:attrName>ppt_w</p:attrName>
                                        </p:attrNameLst>
                                      </p:cBhvr>
                                      <p:tavLst>
                                        <p:tav tm="0">
                                          <p:val>
                                            <p:fltVal val="0"/>
                                          </p:val>
                                        </p:tav>
                                        <p:tav tm="100000">
                                          <p:val>
                                            <p:strVal val="#ppt_w"/>
                                          </p:val>
                                        </p:tav>
                                      </p:tavLst>
                                    </p:anim>
                                    <p:anim calcmode="lin" valueType="num">
                                      <p:cBhvr>
                                        <p:cTn id="121" dur="500" fill="hold"/>
                                        <p:tgtEl>
                                          <p:spTgt spid="46"/>
                                        </p:tgtEl>
                                        <p:attrNameLst>
                                          <p:attrName>ppt_h</p:attrName>
                                        </p:attrNameLst>
                                      </p:cBhvr>
                                      <p:tavLst>
                                        <p:tav tm="0">
                                          <p:val>
                                            <p:fltVal val="0"/>
                                          </p:val>
                                        </p:tav>
                                        <p:tav tm="100000">
                                          <p:val>
                                            <p:strVal val="#ppt_h"/>
                                          </p:val>
                                        </p:tav>
                                      </p:tavLst>
                                    </p:anim>
                                    <p:animEffect transition="in" filter="fade">
                                      <p:cBhvr>
                                        <p:cTn id="122" dur="500"/>
                                        <p:tgtEl>
                                          <p:spTgt spid="46"/>
                                        </p:tgtEl>
                                      </p:cBhvr>
                                    </p:animEffec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38"/>
                                        </p:tgtEl>
                                        <p:attrNameLst>
                                          <p:attrName>style.visibility</p:attrName>
                                        </p:attrNameLst>
                                      </p:cBhvr>
                                      <p:to>
                                        <p:strVal val="visible"/>
                                      </p:to>
                                    </p:set>
                                    <p:anim calcmode="lin" valueType="num">
                                      <p:cBhvr additive="base">
                                        <p:cTn id="127" dur="500" fill="hold"/>
                                        <p:tgtEl>
                                          <p:spTgt spid="38"/>
                                        </p:tgtEl>
                                        <p:attrNameLst>
                                          <p:attrName>ppt_x</p:attrName>
                                        </p:attrNameLst>
                                      </p:cBhvr>
                                      <p:tavLst>
                                        <p:tav tm="0">
                                          <p:val>
                                            <p:strVal val="#ppt_x"/>
                                          </p:val>
                                        </p:tav>
                                        <p:tav tm="100000">
                                          <p:val>
                                            <p:strVal val="#ppt_x"/>
                                          </p:val>
                                        </p:tav>
                                      </p:tavLst>
                                    </p:anim>
                                    <p:anim calcmode="lin" valueType="num">
                                      <p:cBhvr additive="base">
                                        <p:cTn id="12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 calcmode="lin" valueType="num">
                                      <p:cBhvr additive="base">
                                        <p:cTn id="133" dur="500" fill="hold"/>
                                        <p:tgtEl>
                                          <p:spTgt spid="28"/>
                                        </p:tgtEl>
                                        <p:attrNameLst>
                                          <p:attrName>ppt_x</p:attrName>
                                        </p:attrNameLst>
                                      </p:cBhvr>
                                      <p:tavLst>
                                        <p:tav tm="0">
                                          <p:val>
                                            <p:strVal val="#ppt_x"/>
                                          </p:val>
                                        </p:tav>
                                        <p:tav tm="100000">
                                          <p:val>
                                            <p:strVal val="#ppt_x"/>
                                          </p:val>
                                        </p:tav>
                                      </p:tavLst>
                                    </p:anim>
                                    <p:anim calcmode="lin" valueType="num">
                                      <p:cBhvr additive="base">
                                        <p:cTn id="134" dur="500" fill="hold"/>
                                        <p:tgtEl>
                                          <p:spTgt spid="28"/>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27"/>
                                        </p:tgtEl>
                                        <p:attrNameLst>
                                          <p:attrName>style.visibility</p:attrName>
                                        </p:attrNameLst>
                                      </p:cBhvr>
                                      <p:to>
                                        <p:strVal val="visible"/>
                                      </p:to>
                                    </p:set>
                                    <p:anim calcmode="lin" valueType="num">
                                      <p:cBhvr additive="base">
                                        <p:cTn id="137" dur="500" fill="hold"/>
                                        <p:tgtEl>
                                          <p:spTgt spid="27"/>
                                        </p:tgtEl>
                                        <p:attrNameLst>
                                          <p:attrName>ppt_x</p:attrName>
                                        </p:attrNameLst>
                                      </p:cBhvr>
                                      <p:tavLst>
                                        <p:tav tm="0">
                                          <p:val>
                                            <p:strVal val="#ppt_x"/>
                                          </p:val>
                                        </p:tav>
                                        <p:tav tm="100000">
                                          <p:val>
                                            <p:strVal val="#ppt_x"/>
                                          </p:val>
                                        </p:tav>
                                      </p:tavLst>
                                    </p:anim>
                                    <p:anim calcmode="lin" valueType="num">
                                      <p:cBhvr additive="base">
                                        <p:cTn id="13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p:bldP spid="28" grpId="0"/>
      <p:bldP spid="30" grpId="0" animBg="1"/>
      <p:bldP spid="31" grpId="0" animBg="1"/>
      <p:bldP spid="32" grpId="0" animBg="1"/>
      <p:bldP spid="33" grpId="0" animBg="1"/>
      <p:bldP spid="34" grpId="0" animBg="1"/>
      <p:bldP spid="35" grpId="0" animBg="1"/>
      <p:bldP spid="38" grpId="0"/>
      <p:bldP spid="39" grpId="0"/>
      <p:bldP spid="40" grpId="0"/>
      <p:bldP spid="41" grpId="0"/>
      <p:bldP spid="42" grpId="0"/>
      <p:bldP spid="43" grpId="0"/>
      <p:bldP spid="44" grpId="0"/>
      <p:bldP spid="45" grpId="0"/>
      <p:bldP spid="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53F344EE-4FD4-4622-96FB-8AD4070682F3}"/>
              </a:ext>
            </a:extLst>
          </p:cNvPr>
          <p:cNvGrpSpPr/>
          <p:nvPr/>
        </p:nvGrpSpPr>
        <p:grpSpPr>
          <a:xfrm>
            <a:off x="840495" y="1615788"/>
            <a:ext cx="3911528" cy="3396280"/>
            <a:chOff x="853194" y="2079338"/>
            <a:chExt cx="3911527" cy="3396280"/>
          </a:xfrm>
        </p:grpSpPr>
        <p:sp>
          <p:nvSpPr>
            <p:cNvPr id="16" name="TextBox 22">
              <a:extLst>
                <a:ext uri="{FF2B5EF4-FFF2-40B4-BE49-F238E27FC236}">
                  <a16:creationId xmlns:a16="http://schemas.microsoft.com/office/drawing/2014/main" id="{37196025-68D1-4E04-845B-4E82BC42D4D9}"/>
                </a:ext>
              </a:extLst>
            </p:cNvPr>
            <p:cNvSpPr txBox="1"/>
            <p:nvPr/>
          </p:nvSpPr>
          <p:spPr>
            <a:xfrm>
              <a:off x="853194" y="2079338"/>
              <a:ext cx="3585572" cy="646331"/>
            </a:xfrm>
            <a:prstGeom prst="rect">
              <a:avLst/>
            </a:prstGeom>
            <a:noFill/>
          </p:spPr>
          <p:txBody>
            <a:bodyPr wrap="square" rtlCol="0">
              <a:spAutoFit/>
            </a:bodyPr>
            <a:lstStyle/>
            <a:p>
              <a:pPr defTabSz="914194">
                <a:defRPr/>
              </a:pPr>
              <a:r>
                <a:rPr lang="zh-CN" altLang="en-US" sz="3600" b="1" kern="0" spc="300" dirty="0">
                  <a:solidFill>
                    <a:schemeClr val="accent1"/>
                  </a:solidFill>
                  <a:latin typeface="Source Han Serif SC" panose="02020400000000000000" pitchFamily="18" charset="-122"/>
                  <a:ea typeface="Source Han Serif SC" panose="02020400000000000000" pitchFamily="18" charset="-122"/>
                  <a:cs typeface="Montserrat" charset="0"/>
                  <a:sym typeface="Source Han Serif SC" panose="02020400000000000000" pitchFamily="18" charset="-122"/>
                </a:rPr>
                <a:t>点击添加标题</a:t>
              </a:r>
              <a:endParaRPr lang="en-US" sz="3600" b="1" kern="0" spc="300" dirty="0">
                <a:solidFill>
                  <a:schemeClr val="accent1"/>
                </a:solidFill>
                <a:latin typeface="Source Han Serif SC" panose="02020400000000000000" pitchFamily="18" charset="-122"/>
                <a:ea typeface="Source Han Serif SC" panose="02020400000000000000" pitchFamily="18" charset="-122"/>
                <a:cs typeface="Montserrat" charset="0"/>
                <a:sym typeface="Source Han Serif SC" panose="02020400000000000000" pitchFamily="18" charset="-122"/>
              </a:endParaRPr>
            </a:p>
          </p:txBody>
        </p:sp>
        <p:sp>
          <p:nvSpPr>
            <p:cNvPr id="17" name="TextBox 24">
              <a:extLst>
                <a:ext uri="{FF2B5EF4-FFF2-40B4-BE49-F238E27FC236}">
                  <a16:creationId xmlns:a16="http://schemas.microsoft.com/office/drawing/2014/main" id="{C4E79991-F6E1-4A0B-BBD2-E8DFB9F87466}"/>
                </a:ext>
              </a:extLst>
            </p:cNvPr>
            <p:cNvSpPr txBox="1"/>
            <p:nvPr/>
          </p:nvSpPr>
          <p:spPr>
            <a:xfrm>
              <a:off x="886737" y="2944125"/>
              <a:ext cx="3877984" cy="275332"/>
            </a:xfrm>
            <a:prstGeom prst="rect">
              <a:avLst/>
            </a:prstGeom>
            <a:noFill/>
          </p:spPr>
          <p:txBody>
            <a:bodyPr wrap="none" rtlCol="0">
              <a:spAutoFit/>
            </a:bodyPr>
            <a:lstStyle/>
            <a:p>
              <a:pPr algn="just" defTabSz="914194">
                <a:lnSpc>
                  <a:spcPct val="150000"/>
                </a:lnSpc>
              </a:pPr>
              <a:r>
                <a:rPr lang="zh-CN" altLang="en-US" sz="9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rPr>
                <a:t>点击添加标题文字点击添加标题文字点击添加标题文字点击添加标题文字</a:t>
              </a:r>
              <a:endParaRPr lang="en-US" altLang="zh-CN" sz="9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endParaRPr>
            </a:p>
          </p:txBody>
        </p:sp>
        <p:cxnSp>
          <p:nvCxnSpPr>
            <p:cNvPr id="18" name="Straight Connector 25">
              <a:extLst>
                <a:ext uri="{FF2B5EF4-FFF2-40B4-BE49-F238E27FC236}">
                  <a16:creationId xmlns:a16="http://schemas.microsoft.com/office/drawing/2014/main" id="{F9A10ED2-AE2E-4FD1-BCE0-77EC1E2978F6}"/>
                </a:ext>
              </a:extLst>
            </p:cNvPr>
            <p:cNvCxnSpPr/>
            <p:nvPr/>
          </p:nvCxnSpPr>
          <p:spPr>
            <a:xfrm>
              <a:off x="938196" y="2787030"/>
              <a:ext cx="2483707" cy="0"/>
            </a:xfrm>
            <a:prstGeom prst="line">
              <a:avLst/>
            </a:prstGeom>
            <a:noFill/>
            <a:ln w="6350" cap="flat" cmpd="sng" algn="ctr">
              <a:solidFill>
                <a:sysClr val="windowText" lastClr="000000">
                  <a:lumMod val="75000"/>
                  <a:lumOff val="25000"/>
                </a:sysClr>
              </a:solidFill>
              <a:prstDash val="solid"/>
              <a:miter lim="800000"/>
            </a:ln>
            <a:effectLst/>
          </p:spPr>
        </p:cxnSp>
        <p:sp>
          <p:nvSpPr>
            <p:cNvPr id="19" name="TextBox 26">
              <a:extLst>
                <a:ext uri="{FF2B5EF4-FFF2-40B4-BE49-F238E27FC236}">
                  <a16:creationId xmlns:a16="http://schemas.microsoft.com/office/drawing/2014/main" id="{F5EE3F32-A357-4658-B52C-E7574F80405A}"/>
                </a:ext>
              </a:extLst>
            </p:cNvPr>
            <p:cNvSpPr txBox="1"/>
            <p:nvPr/>
          </p:nvSpPr>
          <p:spPr>
            <a:xfrm>
              <a:off x="886737" y="3586471"/>
              <a:ext cx="3808118" cy="613373"/>
            </a:xfrm>
            <a:prstGeom prst="rect">
              <a:avLst/>
            </a:prstGeom>
            <a:noFill/>
          </p:spPr>
          <p:txBody>
            <a:bodyPr wrap="square" rtlCol="0">
              <a:spAutoFit/>
            </a:bodyPr>
            <a:lstStyle/>
            <a:p>
              <a:pPr algn="just" defTabSz="914194">
                <a:lnSpc>
                  <a:spcPct val="150000"/>
                </a:lnSpc>
              </a:pPr>
              <a:r>
                <a:rPr lang="zh-CN" altLang="en-US"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rPr>
                <a:t>点击添加标题文字点击添加标题文字点击添加标题文字点击添加标题文字</a:t>
              </a:r>
              <a:endParaRPr lang="en-US" altLang="zh-CN"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endParaRPr>
            </a:p>
          </p:txBody>
        </p:sp>
        <p:sp>
          <p:nvSpPr>
            <p:cNvPr id="22" name="TextBox 30">
              <a:extLst>
                <a:ext uri="{FF2B5EF4-FFF2-40B4-BE49-F238E27FC236}">
                  <a16:creationId xmlns:a16="http://schemas.microsoft.com/office/drawing/2014/main" id="{09BEE6D0-2907-40F4-B197-826D1D6B247F}"/>
                </a:ext>
              </a:extLst>
            </p:cNvPr>
            <p:cNvSpPr txBox="1"/>
            <p:nvPr/>
          </p:nvSpPr>
          <p:spPr>
            <a:xfrm>
              <a:off x="998701" y="5244786"/>
              <a:ext cx="1397788" cy="230832"/>
            </a:xfrm>
            <a:prstGeom prst="rect">
              <a:avLst/>
            </a:prstGeom>
            <a:solidFill>
              <a:schemeClr val="accent1"/>
            </a:solidFill>
          </p:spPr>
          <p:txBody>
            <a:bodyPr wrap="square" rtlCol="0">
              <a:spAutoFit/>
            </a:bodyPr>
            <a:lstStyle/>
            <a:p>
              <a:pPr algn="ctr" defTabSz="914194">
                <a:defRPr/>
              </a:pPr>
              <a:r>
                <a:rPr lang="en-US" sz="900" kern="0" spc="151" dirty="0">
                  <a:solidFill>
                    <a:prstClr val="white"/>
                  </a:solidFill>
                  <a:latin typeface="Source Han Serif SC" panose="02020400000000000000" pitchFamily="18" charset="-122"/>
                  <a:ea typeface="Source Han Serif SC" panose="02020400000000000000" pitchFamily="18" charset="-122"/>
                  <a:cs typeface="Montserrat" charset="0"/>
                  <a:sym typeface="Source Han Serif SC" panose="02020400000000000000" pitchFamily="18" charset="-122"/>
                </a:rPr>
                <a:t>LEARN MORE</a:t>
              </a:r>
            </a:p>
          </p:txBody>
        </p:sp>
      </p:grpSp>
      <p:sp>
        <p:nvSpPr>
          <p:cNvPr id="23" name="Shape 2525">
            <a:extLst>
              <a:ext uri="{FF2B5EF4-FFF2-40B4-BE49-F238E27FC236}">
                <a16:creationId xmlns:a16="http://schemas.microsoft.com/office/drawing/2014/main" id="{9E11CF0B-0ECB-4656-927B-FE62180FCEE4}"/>
              </a:ext>
            </a:extLst>
          </p:cNvPr>
          <p:cNvSpPr/>
          <p:nvPr/>
        </p:nvSpPr>
        <p:spPr>
          <a:xfrm>
            <a:off x="6083301" y="1504901"/>
            <a:ext cx="530161" cy="530161"/>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accent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prstClr val="black">
                  <a:lumMod val="65000"/>
                  <a:lumOff val="35000"/>
                </a:prstClr>
              </a:solidFill>
              <a:effectLst>
                <a:outerShdw blurRad="38100" dist="12700" dir="5400000" rotWithShape="0">
                  <a:srgbClr val="000000">
                    <a:alpha val="50000"/>
                  </a:srgbClr>
                </a:outerShdw>
              </a:effectLst>
              <a:latin typeface="Source Han Serif SC" panose="02020400000000000000" pitchFamily="18" charset="-122"/>
              <a:ea typeface="Source Han Serif SC" panose="02020400000000000000" pitchFamily="18" charset="-122"/>
              <a:cs typeface="Gill Sans"/>
              <a:sym typeface="Source Han Serif SC" panose="02020400000000000000" pitchFamily="18" charset="-122"/>
            </a:endParaRPr>
          </a:p>
        </p:txBody>
      </p:sp>
      <p:sp>
        <p:nvSpPr>
          <p:cNvPr id="24" name="Shape 2550">
            <a:extLst>
              <a:ext uri="{FF2B5EF4-FFF2-40B4-BE49-F238E27FC236}">
                <a16:creationId xmlns:a16="http://schemas.microsoft.com/office/drawing/2014/main" id="{DBD72AD8-572B-4033-8EF0-BA773E58AC5F}"/>
              </a:ext>
            </a:extLst>
          </p:cNvPr>
          <p:cNvSpPr/>
          <p:nvPr/>
        </p:nvSpPr>
        <p:spPr>
          <a:xfrm>
            <a:off x="8235585" y="1506652"/>
            <a:ext cx="530161" cy="530161"/>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2"/>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prstClr val="black">
                  <a:lumMod val="65000"/>
                  <a:lumOff val="35000"/>
                </a:prstClr>
              </a:solidFill>
              <a:effectLst>
                <a:outerShdw blurRad="38100" dist="12700" dir="5400000" rotWithShape="0">
                  <a:srgbClr val="000000">
                    <a:alpha val="50000"/>
                  </a:srgbClr>
                </a:outerShdw>
              </a:effectLst>
              <a:latin typeface="Source Han Serif SC" panose="02020400000000000000" pitchFamily="18" charset="-122"/>
              <a:ea typeface="Source Han Serif SC" panose="02020400000000000000" pitchFamily="18" charset="-122"/>
              <a:cs typeface="Gill Sans"/>
              <a:sym typeface="Source Han Serif SC" panose="02020400000000000000" pitchFamily="18" charset="-122"/>
            </a:endParaRPr>
          </a:p>
        </p:txBody>
      </p:sp>
      <p:sp>
        <p:nvSpPr>
          <p:cNvPr id="25" name="Shape 2567">
            <a:extLst>
              <a:ext uri="{FF2B5EF4-FFF2-40B4-BE49-F238E27FC236}">
                <a16:creationId xmlns:a16="http://schemas.microsoft.com/office/drawing/2014/main" id="{929571E4-2110-4E31-93F6-412DCB33C305}"/>
              </a:ext>
            </a:extLst>
          </p:cNvPr>
          <p:cNvSpPr/>
          <p:nvPr/>
        </p:nvSpPr>
        <p:spPr>
          <a:xfrm>
            <a:off x="10387870" y="1504883"/>
            <a:ext cx="530161" cy="530179"/>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11782"/>
                </a:moveTo>
                <a:cubicBezTo>
                  <a:pt x="7584" y="11782"/>
                  <a:pt x="7364" y="12001"/>
                  <a:pt x="7364" y="12272"/>
                </a:cubicBezTo>
                <a:cubicBezTo>
                  <a:pt x="7364" y="12408"/>
                  <a:pt x="7419" y="12531"/>
                  <a:pt x="7507" y="12619"/>
                </a:cubicBezTo>
                <a:lnTo>
                  <a:pt x="10453" y="15565"/>
                </a:lnTo>
                <a:cubicBezTo>
                  <a:pt x="10542" y="15654"/>
                  <a:pt x="10665" y="15709"/>
                  <a:pt x="10800" y="15709"/>
                </a:cubicBezTo>
                <a:cubicBezTo>
                  <a:pt x="10935" y="15709"/>
                  <a:pt x="11058" y="15654"/>
                  <a:pt x="11147" y="15565"/>
                </a:cubicBezTo>
                <a:lnTo>
                  <a:pt x="14093" y="12619"/>
                </a:lnTo>
                <a:cubicBezTo>
                  <a:pt x="14181" y="12531"/>
                  <a:pt x="14236" y="12408"/>
                  <a:pt x="14236" y="12272"/>
                </a:cubicBezTo>
                <a:cubicBezTo>
                  <a:pt x="14236" y="12001"/>
                  <a:pt x="14016" y="11782"/>
                  <a:pt x="13745" y="11782"/>
                </a:cubicBezTo>
                <a:cubicBezTo>
                  <a:pt x="13610" y="11782"/>
                  <a:pt x="13487" y="11837"/>
                  <a:pt x="13398" y="11925"/>
                </a:cubicBezTo>
                <a:lnTo>
                  <a:pt x="11291" y="14033"/>
                </a:lnTo>
                <a:lnTo>
                  <a:pt x="11291" y="492"/>
                </a:lnTo>
                <a:lnTo>
                  <a:pt x="11291" y="491"/>
                </a:lnTo>
                <a:cubicBezTo>
                  <a:pt x="11291" y="220"/>
                  <a:pt x="11071" y="0"/>
                  <a:pt x="10800" y="0"/>
                </a:cubicBezTo>
                <a:cubicBezTo>
                  <a:pt x="10529" y="0"/>
                  <a:pt x="10309" y="220"/>
                  <a:pt x="10309" y="491"/>
                </a:cubicBezTo>
                <a:lnTo>
                  <a:pt x="10309" y="14033"/>
                </a:lnTo>
                <a:lnTo>
                  <a:pt x="8202" y="11925"/>
                </a:lnTo>
                <a:cubicBezTo>
                  <a:pt x="8113" y="11837"/>
                  <a:pt x="7990" y="11782"/>
                  <a:pt x="7855" y="11782"/>
                </a:cubicBezTo>
              </a:path>
            </a:pathLst>
          </a:custGeom>
          <a:solidFill>
            <a:schemeClr val="accent3"/>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prstClr val="black">
                  <a:lumMod val="65000"/>
                  <a:lumOff val="35000"/>
                </a:prstClr>
              </a:solidFill>
              <a:effectLst>
                <a:outerShdw blurRad="38100" dist="12700" dir="5400000" rotWithShape="0">
                  <a:srgbClr val="000000">
                    <a:alpha val="50000"/>
                  </a:srgbClr>
                </a:outerShdw>
              </a:effectLst>
              <a:latin typeface="Source Han Serif SC" panose="02020400000000000000" pitchFamily="18" charset="-122"/>
              <a:ea typeface="Source Han Serif SC" panose="02020400000000000000" pitchFamily="18" charset="-122"/>
              <a:cs typeface="Gill Sans"/>
              <a:sym typeface="Source Han Serif SC" panose="02020400000000000000" pitchFamily="18" charset="-122"/>
            </a:endParaRPr>
          </a:p>
        </p:txBody>
      </p:sp>
      <p:sp>
        <p:nvSpPr>
          <p:cNvPr id="26" name="Shape 2605">
            <a:extLst>
              <a:ext uri="{FF2B5EF4-FFF2-40B4-BE49-F238E27FC236}">
                <a16:creationId xmlns:a16="http://schemas.microsoft.com/office/drawing/2014/main" id="{21C18A0F-0FD6-4CAD-84A1-57E1054E71F7}"/>
              </a:ext>
            </a:extLst>
          </p:cNvPr>
          <p:cNvSpPr/>
          <p:nvPr/>
        </p:nvSpPr>
        <p:spPr>
          <a:xfrm>
            <a:off x="6081816" y="3715406"/>
            <a:ext cx="530413" cy="530399"/>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accent3"/>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prstClr val="black">
                  <a:lumMod val="65000"/>
                  <a:lumOff val="35000"/>
                </a:prstClr>
              </a:solidFill>
              <a:effectLst>
                <a:outerShdw blurRad="38100" dist="12700" dir="5400000" rotWithShape="0">
                  <a:srgbClr val="000000">
                    <a:alpha val="50000"/>
                  </a:srgbClr>
                </a:outerShdw>
              </a:effectLst>
              <a:latin typeface="Source Han Serif SC" panose="02020400000000000000" pitchFamily="18" charset="-122"/>
              <a:ea typeface="Source Han Serif SC" panose="02020400000000000000" pitchFamily="18" charset="-122"/>
              <a:cs typeface="Gill Sans"/>
              <a:sym typeface="Source Han Serif SC" panose="02020400000000000000" pitchFamily="18" charset="-122"/>
            </a:endParaRPr>
          </a:p>
        </p:txBody>
      </p:sp>
      <p:sp>
        <p:nvSpPr>
          <p:cNvPr id="27" name="Shape 2617">
            <a:extLst>
              <a:ext uri="{FF2B5EF4-FFF2-40B4-BE49-F238E27FC236}">
                <a16:creationId xmlns:a16="http://schemas.microsoft.com/office/drawing/2014/main" id="{89C0E5F1-2926-4B78-89FB-B85D19F17836}"/>
              </a:ext>
            </a:extLst>
          </p:cNvPr>
          <p:cNvSpPr/>
          <p:nvPr/>
        </p:nvSpPr>
        <p:spPr>
          <a:xfrm>
            <a:off x="8251710" y="3808731"/>
            <a:ext cx="530161" cy="433816"/>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accent4"/>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prstClr val="black">
                  <a:lumMod val="65000"/>
                  <a:lumOff val="35000"/>
                </a:prstClr>
              </a:solidFill>
              <a:effectLst>
                <a:outerShdw blurRad="38100" dist="12700" dir="5400000" rotWithShape="0">
                  <a:srgbClr val="000000">
                    <a:alpha val="50000"/>
                  </a:srgbClr>
                </a:outerShdw>
              </a:effectLst>
              <a:latin typeface="Source Han Serif SC" panose="02020400000000000000" pitchFamily="18" charset="-122"/>
              <a:ea typeface="Source Han Serif SC" panose="02020400000000000000" pitchFamily="18" charset="-122"/>
              <a:cs typeface="Gill Sans"/>
              <a:sym typeface="Source Han Serif SC" panose="02020400000000000000" pitchFamily="18" charset="-122"/>
            </a:endParaRPr>
          </a:p>
        </p:txBody>
      </p:sp>
      <p:grpSp>
        <p:nvGrpSpPr>
          <p:cNvPr id="28" name="组合 27">
            <a:extLst>
              <a:ext uri="{FF2B5EF4-FFF2-40B4-BE49-F238E27FC236}">
                <a16:creationId xmlns:a16="http://schemas.microsoft.com/office/drawing/2014/main" id="{34F5B144-1BAA-4FB1-B89E-E7CD6A3A50FD}"/>
              </a:ext>
            </a:extLst>
          </p:cNvPr>
          <p:cNvGrpSpPr/>
          <p:nvPr/>
        </p:nvGrpSpPr>
        <p:grpSpPr>
          <a:xfrm>
            <a:off x="5477556" y="2262123"/>
            <a:ext cx="1725352" cy="671959"/>
            <a:chOff x="5490256" y="2725669"/>
            <a:chExt cx="1725352" cy="671958"/>
          </a:xfrm>
        </p:grpSpPr>
        <p:sp>
          <p:nvSpPr>
            <p:cNvPr id="29" name="TextBox 18">
              <a:extLst>
                <a:ext uri="{FF2B5EF4-FFF2-40B4-BE49-F238E27FC236}">
                  <a16:creationId xmlns:a16="http://schemas.microsoft.com/office/drawing/2014/main" id="{9B57DBF2-BA35-4BEF-8B9D-3DD167E9ED07}"/>
                </a:ext>
              </a:extLst>
            </p:cNvPr>
            <p:cNvSpPr txBox="1"/>
            <p:nvPr/>
          </p:nvSpPr>
          <p:spPr>
            <a:xfrm>
              <a:off x="5853826" y="2725669"/>
              <a:ext cx="1014508" cy="338553"/>
            </a:xfrm>
            <a:prstGeom prst="rect">
              <a:avLst/>
            </a:prstGeom>
            <a:noFill/>
          </p:spPr>
          <p:txBody>
            <a:bodyPr wrap="none" rtlCol="0">
              <a:spAutoFit/>
            </a:bodyPr>
            <a:lstStyle/>
            <a:p>
              <a:pPr algn="ctr" defTabSz="914194"/>
              <a:r>
                <a:rPr lang="en-US" sz="1600" b="1" spc="300" dirty="0">
                  <a:solidFill>
                    <a:prstClr val="black">
                      <a:lumMod val="65000"/>
                      <a:lumOff val="35000"/>
                    </a:prstClr>
                  </a:solidFill>
                  <a:latin typeface="Source Han Serif SC" panose="02020400000000000000" pitchFamily="18" charset="-122"/>
                  <a:ea typeface="Source Han Serif SC" panose="02020400000000000000" pitchFamily="18" charset="-122"/>
                  <a:cs typeface="Montserrat Semi" charset="0"/>
                  <a:sym typeface="Source Han Serif SC" panose="02020400000000000000" pitchFamily="18" charset="-122"/>
                </a:rPr>
                <a:t>HOME</a:t>
              </a:r>
            </a:p>
          </p:txBody>
        </p:sp>
        <p:sp>
          <p:nvSpPr>
            <p:cNvPr id="30" name="TextBox 19">
              <a:extLst>
                <a:ext uri="{FF2B5EF4-FFF2-40B4-BE49-F238E27FC236}">
                  <a16:creationId xmlns:a16="http://schemas.microsoft.com/office/drawing/2014/main" id="{8D54B0EF-7181-47B5-B4F7-06203B2D2607}"/>
                </a:ext>
              </a:extLst>
            </p:cNvPr>
            <p:cNvSpPr txBox="1"/>
            <p:nvPr/>
          </p:nvSpPr>
          <p:spPr>
            <a:xfrm>
              <a:off x="5490256" y="3061253"/>
              <a:ext cx="1725352" cy="336374"/>
            </a:xfrm>
            <a:prstGeom prst="rect">
              <a:avLst/>
            </a:prstGeom>
            <a:noFill/>
          </p:spPr>
          <p:txBody>
            <a:bodyPr wrap="square" rtlCol="0">
              <a:spAutoFit/>
            </a:bodyPr>
            <a:lstStyle/>
            <a:p>
              <a:pPr algn="ctr" defTabSz="914194">
                <a:lnSpc>
                  <a:spcPct val="150000"/>
                </a:lnSpc>
              </a:pPr>
              <a:r>
                <a:rPr lang="zh-CN" altLang="en-US"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rPr>
                <a:t>点击添加标题文字</a:t>
              </a:r>
              <a:endParaRPr lang="en-US" altLang="zh-CN"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endParaRPr>
            </a:p>
          </p:txBody>
        </p:sp>
      </p:grpSp>
      <p:sp>
        <p:nvSpPr>
          <p:cNvPr id="57" name="Shape 2641">
            <a:extLst>
              <a:ext uri="{FF2B5EF4-FFF2-40B4-BE49-F238E27FC236}">
                <a16:creationId xmlns:a16="http://schemas.microsoft.com/office/drawing/2014/main" id="{3B21D775-5CC6-4081-AEEF-2600259DEBB9}"/>
              </a:ext>
            </a:extLst>
          </p:cNvPr>
          <p:cNvSpPr/>
          <p:nvPr/>
        </p:nvSpPr>
        <p:spPr>
          <a:xfrm>
            <a:off x="10414031" y="3884891"/>
            <a:ext cx="481395" cy="306343"/>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accent5"/>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prstClr val="black">
                  <a:lumMod val="65000"/>
                  <a:lumOff val="35000"/>
                </a:prstClr>
              </a:solidFill>
              <a:effectLst>
                <a:outerShdw blurRad="38100" dist="12700" dir="5400000" rotWithShape="0">
                  <a:srgbClr val="000000">
                    <a:alpha val="50000"/>
                  </a:srgbClr>
                </a:outerShdw>
              </a:effectLst>
              <a:latin typeface="Source Han Serif SC" panose="02020400000000000000" pitchFamily="18" charset="-122"/>
              <a:ea typeface="Source Han Serif SC" panose="02020400000000000000" pitchFamily="18" charset="-122"/>
              <a:cs typeface="Gill Sans"/>
              <a:sym typeface="Source Han Serif SC" panose="02020400000000000000" pitchFamily="18" charset="-122"/>
            </a:endParaRPr>
          </a:p>
        </p:txBody>
      </p:sp>
      <p:grpSp>
        <p:nvGrpSpPr>
          <p:cNvPr id="43" name="组合 42">
            <a:extLst>
              <a:ext uri="{FF2B5EF4-FFF2-40B4-BE49-F238E27FC236}">
                <a16:creationId xmlns:a16="http://schemas.microsoft.com/office/drawing/2014/main" id="{7619A3C2-15E8-4290-AB84-7AC5952F7090}"/>
              </a:ext>
            </a:extLst>
          </p:cNvPr>
          <p:cNvGrpSpPr/>
          <p:nvPr/>
        </p:nvGrpSpPr>
        <p:grpSpPr>
          <a:xfrm>
            <a:off x="5477556" y="4781239"/>
            <a:ext cx="1725352" cy="671959"/>
            <a:chOff x="5490256" y="2725669"/>
            <a:chExt cx="1725352" cy="671958"/>
          </a:xfrm>
        </p:grpSpPr>
        <p:sp>
          <p:nvSpPr>
            <p:cNvPr id="44" name="TextBox 18">
              <a:extLst>
                <a:ext uri="{FF2B5EF4-FFF2-40B4-BE49-F238E27FC236}">
                  <a16:creationId xmlns:a16="http://schemas.microsoft.com/office/drawing/2014/main" id="{34DA859D-E6FD-44A3-B04D-6FC8F74919DE}"/>
                </a:ext>
              </a:extLst>
            </p:cNvPr>
            <p:cNvSpPr txBox="1"/>
            <p:nvPr/>
          </p:nvSpPr>
          <p:spPr>
            <a:xfrm>
              <a:off x="5853826" y="2725669"/>
              <a:ext cx="1014508" cy="338553"/>
            </a:xfrm>
            <a:prstGeom prst="rect">
              <a:avLst/>
            </a:prstGeom>
            <a:noFill/>
          </p:spPr>
          <p:txBody>
            <a:bodyPr wrap="none" rtlCol="0">
              <a:spAutoFit/>
            </a:bodyPr>
            <a:lstStyle/>
            <a:p>
              <a:pPr algn="ctr" defTabSz="914194"/>
              <a:r>
                <a:rPr lang="en-US" sz="1600" b="1" spc="300" dirty="0">
                  <a:solidFill>
                    <a:prstClr val="black">
                      <a:lumMod val="65000"/>
                      <a:lumOff val="35000"/>
                    </a:prstClr>
                  </a:solidFill>
                  <a:latin typeface="Source Han Serif SC" panose="02020400000000000000" pitchFamily="18" charset="-122"/>
                  <a:ea typeface="Source Han Serif SC" panose="02020400000000000000" pitchFamily="18" charset="-122"/>
                  <a:cs typeface="Montserrat Semi" charset="0"/>
                  <a:sym typeface="Source Han Serif SC" panose="02020400000000000000" pitchFamily="18" charset="-122"/>
                </a:rPr>
                <a:t>HOME</a:t>
              </a:r>
            </a:p>
          </p:txBody>
        </p:sp>
        <p:sp>
          <p:nvSpPr>
            <p:cNvPr id="45" name="TextBox 19">
              <a:extLst>
                <a:ext uri="{FF2B5EF4-FFF2-40B4-BE49-F238E27FC236}">
                  <a16:creationId xmlns:a16="http://schemas.microsoft.com/office/drawing/2014/main" id="{CE6D907C-EF67-4807-BA29-E90818C20F0E}"/>
                </a:ext>
              </a:extLst>
            </p:cNvPr>
            <p:cNvSpPr txBox="1"/>
            <p:nvPr/>
          </p:nvSpPr>
          <p:spPr>
            <a:xfrm>
              <a:off x="5490256" y="3061253"/>
              <a:ext cx="1725352" cy="336374"/>
            </a:xfrm>
            <a:prstGeom prst="rect">
              <a:avLst/>
            </a:prstGeom>
            <a:noFill/>
          </p:spPr>
          <p:txBody>
            <a:bodyPr wrap="square" rtlCol="0">
              <a:spAutoFit/>
            </a:bodyPr>
            <a:lstStyle/>
            <a:p>
              <a:pPr algn="ctr" defTabSz="914194">
                <a:lnSpc>
                  <a:spcPct val="150000"/>
                </a:lnSpc>
              </a:pPr>
              <a:r>
                <a:rPr lang="zh-CN" altLang="en-US"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rPr>
                <a:t>点击添加标题文字</a:t>
              </a:r>
              <a:endParaRPr lang="en-US" altLang="zh-CN"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endParaRPr>
            </a:p>
          </p:txBody>
        </p:sp>
      </p:grpSp>
      <p:grpSp>
        <p:nvGrpSpPr>
          <p:cNvPr id="46" name="组合 45">
            <a:extLst>
              <a:ext uri="{FF2B5EF4-FFF2-40B4-BE49-F238E27FC236}">
                <a16:creationId xmlns:a16="http://schemas.microsoft.com/office/drawing/2014/main" id="{52D2C6F3-67AC-4885-ADDD-703FFFF73AF4}"/>
              </a:ext>
            </a:extLst>
          </p:cNvPr>
          <p:cNvGrpSpPr/>
          <p:nvPr/>
        </p:nvGrpSpPr>
        <p:grpSpPr>
          <a:xfrm>
            <a:off x="7643707" y="2157167"/>
            <a:ext cx="1725352" cy="671959"/>
            <a:chOff x="5490256" y="2725669"/>
            <a:chExt cx="1725352" cy="671958"/>
          </a:xfrm>
        </p:grpSpPr>
        <p:sp>
          <p:nvSpPr>
            <p:cNvPr id="47" name="TextBox 18">
              <a:extLst>
                <a:ext uri="{FF2B5EF4-FFF2-40B4-BE49-F238E27FC236}">
                  <a16:creationId xmlns:a16="http://schemas.microsoft.com/office/drawing/2014/main" id="{0AAE5F95-A789-417D-A354-6F00E868B817}"/>
                </a:ext>
              </a:extLst>
            </p:cNvPr>
            <p:cNvSpPr txBox="1"/>
            <p:nvPr/>
          </p:nvSpPr>
          <p:spPr>
            <a:xfrm>
              <a:off x="5853826" y="2725669"/>
              <a:ext cx="1014508" cy="338553"/>
            </a:xfrm>
            <a:prstGeom prst="rect">
              <a:avLst/>
            </a:prstGeom>
            <a:noFill/>
          </p:spPr>
          <p:txBody>
            <a:bodyPr wrap="none" rtlCol="0">
              <a:spAutoFit/>
            </a:bodyPr>
            <a:lstStyle/>
            <a:p>
              <a:pPr algn="ctr" defTabSz="914194"/>
              <a:r>
                <a:rPr lang="en-US" sz="1600" b="1" spc="300" dirty="0">
                  <a:solidFill>
                    <a:prstClr val="black">
                      <a:lumMod val="65000"/>
                      <a:lumOff val="35000"/>
                    </a:prstClr>
                  </a:solidFill>
                  <a:latin typeface="Source Han Serif SC" panose="02020400000000000000" pitchFamily="18" charset="-122"/>
                  <a:ea typeface="Source Han Serif SC" panose="02020400000000000000" pitchFamily="18" charset="-122"/>
                  <a:cs typeface="Montserrat Semi" charset="0"/>
                  <a:sym typeface="Source Han Serif SC" panose="02020400000000000000" pitchFamily="18" charset="-122"/>
                </a:rPr>
                <a:t>HOME</a:t>
              </a:r>
            </a:p>
          </p:txBody>
        </p:sp>
        <p:sp>
          <p:nvSpPr>
            <p:cNvPr id="48" name="TextBox 19">
              <a:extLst>
                <a:ext uri="{FF2B5EF4-FFF2-40B4-BE49-F238E27FC236}">
                  <a16:creationId xmlns:a16="http://schemas.microsoft.com/office/drawing/2014/main" id="{03F2BD32-19B5-41FB-86AB-8824CDA52A62}"/>
                </a:ext>
              </a:extLst>
            </p:cNvPr>
            <p:cNvSpPr txBox="1"/>
            <p:nvPr/>
          </p:nvSpPr>
          <p:spPr>
            <a:xfrm>
              <a:off x="5490256" y="3061253"/>
              <a:ext cx="1725352" cy="336374"/>
            </a:xfrm>
            <a:prstGeom prst="rect">
              <a:avLst/>
            </a:prstGeom>
            <a:noFill/>
          </p:spPr>
          <p:txBody>
            <a:bodyPr wrap="square" rtlCol="0">
              <a:spAutoFit/>
            </a:bodyPr>
            <a:lstStyle/>
            <a:p>
              <a:pPr algn="ctr" defTabSz="914194">
                <a:lnSpc>
                  <a:spcPct val="150000"/>
                </a:lnSpc>
              </a:pPr>
              <a:r>
                <a:rPr lang="zh-CN" altLang="en-US"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rPr>
                <a:t>点击添加标题文字</a:t>
              </a:r>
              <a:endParaRPr lang="en-US" altLang="zh-CN"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endParaRPr>
            </a:p>
          </p:txBody>
        </p:sp>
      </p:grpSp>
      <p:grpSp>
        <p:nvGrpSpPr>
          <p:cNvPr id="49" name="组合 48">
            <a:extLst>
              <a:ext uri="{FF2B5EF4-FFF2-40B4-BE49-F238E27FC236}">
                <a16:creationId xmlns:a16="http://schemas.microsoft.com/office/drawing/2014/main" id="{95DDDB51-6386-45FA-B400-9A77BAE8E907}"/>
              </a:ext>
            </a:extLst>
          </p:cNvPr>
          <p:cNvGrpSpPr/>
          <p:nvPr/>
        </p:nvGrpSpPr>
        <p:grpSpPr>
          <a:xfrm>
            <a:off x="7643707" y="4676284"/>
            <a:ext cx="1725352" cy="671959"/>
            <a:chOff x="5490256" y="2725669"/>
            <a:chExt cx="1725352" cy="671958"/>
          </a:xfrm>
        </p:grpSpPr>
        <p:sp>
          <p:nvSpPr>
            <p:cNvPr id="50" name="TextBox 18">
              <a:extLst>
                <a:ext uri="{FF2B5EF4-FFF2-40B4-BE49-F238E27FC236}">
                  <a16:creationId xmlns:a16="http://schemas.microsoft.com/office/drawing/2014/main" id="{AEA34BCB-B2A0-4A8C-B3BC-3DBF70CAC8B5}"/>
                </a:ext>
              </a:extLst>
            </p:cNvPr>
            <p:cNvSpPr txBox="1"/>
            <p:nvPr/>
          </p:nvSpPr>
          <p:spPr>
            <a:xfrm>
              <a:off x="5853826" y="2725669"/>
              <a:ext cx="1014508" cy="338553"/>
            </a:xfrm>
            <a:prstGeom prst="rect">
              <a:avLst/>
            </a:prstGeom>
            <a:noFill/>
          </p:spPr>
          <p:txBody>
            <a:bodyPr wrap="none" rtlCol="0">
              <a:spAutoFit/>
            </a:bodyPr>
            <a:lstStyle/>
            <a:p>
              <a:pPr algn="ctr" defTabSz="914194"/>
              <a:r>
                <a:rPr lang="en-US" sz="1600" b="1" spc="300" dirty="0">
                  <a:solidFill>
                    <a:prstClr val="black">
                      <a:lumMod val="65000"/>
                      <a:lumOff val="35000"/>
                    </a:prstClr>
                  </a:solidFill>
                  <a:latin typeface="Source Han Serif SC" panose="02020400000000000000" pitchFamily="18" charset="-122"/>
                  <a:ea typeface="Source Han Serif SC" panose="02020400000000000000" pitchFamily="18" charset="-122"/>
                  <a:cs typeface="Montserrat Semi" charset="0"/>
                  <a:sym typeface="Source Han Serif SC" panose="02020400000000000000" pitchFamily="18" charset="-122"/>
                </a:rPr>
                <a:t>HOME</a:t>
              </a:r>
            </a:p>
          </p:txBody>
        </p:sp>
        <p:sp>
          <p:nvSpPr>
            <p:cNvPr id="51" name="TextBox 19">
              <a:extLst>
                <a:ext uri="{FF2B5EF4-FFF2-40B4-BE49-F238E27FC236}">
                  <a16:creationId xmlns:a16="http://schemas.microsoft.com/office/drawing/2014/main" id="{7573F1E5-AAE8-47C9-B90E-4B178C367BC6}"/>
                </a:ext>
              </a:extLst>
            </p:cNvPr>
            <p:cNvSpPr txBox="1"/>
            <p:nvPr/>
          </p:nvSpPr>
          <p:spPr>
            <a:xfrm>
              <a:off x="5490256" y="3061253"/>
              <a:ext cx="1725352" cy="336374"/>
            </a:xfrm>
            <a:prstGeom prst="rect">
              <a:avLst/>
            </a:prstGeom>
            <a:noFill/>
          </p:spPr>
          <p:txBody>
            <a:bodyPr wrap="square" rtlCol="0">
              <a:spAutoFit/>
            </a:bodyPr>
            <a:lstStyle/>
            <a:p>
              <a:pPr algn="ctr" defTabSz="914194">
                <a:lnSpc>
                  <a:spcPct val="150000"/>
                </a:lnSpc>
              </a:pPr>
              <a:r>
                <a:rPr lang="zh-CN" altLang="en-US"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rPr>
                <a:t>点击添加标题文字</a:t>
              </a:r>
              <a:endParaRPr lang="en-US" altLang="zh-CN"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endParaRPr>
            </a:p>
          </p:txBody>
        </p:sp>
      </p:grpSp>
      <p:grpSp>
        <p:nvGrpSpPr>
          <p:cNvPr id="52" name="组合 51">
            <a:extLst>
              <a:ext uri="{FF2B5EF4-FFF2-40B4-BE49-F238E27FC236}">
                <a16:creationId xmlns:a16="http://schemas.microsoft.com/office/drawing/2014/main" id="{58182C7E-EB07-4FF6-9024-ECC4421D59A3}"/>
              </a:ext>
            </a:extLst>
          </p:cNvPr>
          <p:cNvGrpSpPr/>
          <p:nvPr/>
        </p:nvGrpSpPr>
        <p:grpSpPr>
          <a:xfrm>
            <a:off x="9777241" y="2157167"/>
            <a:ext cx="1725352" cy="671959"/>
            <a:chOff x="5490256" y="2725669"/>
            <a:chExt cx="1725352" cy="671958"/>
          </a:xfrm>
        </p:grpSpPr>
        <p:sp>
          <p:nvSpPr>
            <p:cNvPr id="53" name="TextBox 18">
              <a:extLst>
                <a:ext uri="{FF2B5EF4-FFF2-40B4-BE49-F238E27FC236}">
                  <a16:creationId xmlns:a16="http://schemas.microsoft.com/office/drawing/2014/main" id="{32F615E8-7CA9-49C3-ADC3-F175F51B17EE}"/>
                </a:ext>
              </a:extLst>
            </p:cNvPr>
            <p:cNvSpPr txBox="1"/>
            <p:nvPr/>
          </p:nvSpPr>
          <p:spPr>
            <a:xfrm>
              <a:off x="5853826" y="2725669"/>
              <a:ext cx="1014508" cy="338553"/>
            </a:xfrm>
            <a:prstGeom prst="rect">
              <a:avLst/>
            </a:prstGeom>
            <a:noFill/>
          </p:spPr>
          <p:txBody>
            <a:bodyPr wrap="none" rtlCol="0">
              <a:spAutoFit/>
            </a:bodyPr>
            <a:lstStyle/>
            <a:p>
              <a:pPr algn="ctr" defTabSz="914194"/>
              <a:r>
                <a:rPr lang="en-US" sz="1600" b="1" spc="300" dirty="0">
                  <a:solidFill>
                    <a:prstClr val="black">
                      <a:lumMod val="65000"/>
                      <a:lumOff val="35000"/>
                    </a:prstClr>
                  </a:solidFill>
                  <a:latin typeface="Source Han Serif SC" panose="02020400000000000000" pitchFamily="18" charset="-122"/>
                  <a:ea typeface="Source Han Serif SC" panose="02020400000000000000" pitchFamily="18" charset="-122"/>
                  <a:cs typeface="Montserrat Semi" charset="0"/>
                  <a:sym typeface="Source Han Serif SC" panose="02020400000000000000" pitchFamily="18" charset="-122"/>
                </a:rPr>
                <a:t>HOME</a:t>
              </a:r>
            </a:p>
          </p:txBody>
        </p:sp>
        <p:sp>
          <p:nvSpPr>
            <p:cNvPr id="58" name="TextBox 19">
              <a:extLst>
                <a:ext uri="{FF2B5EF4-FFF2-40B4-BE49-F238E27FC236}">
                  <a16:creationId xmlns:a16="http://schemas.microsoft.com/office/drawing/2014/main" id="{CBBFD640-6891-48E4-B219-F08763928FF7}"/>
                </a:ext>
              </a:extLst>
            </p:cNvPr>
            <p:cNvSpPr txBox="1"/>
            <p:nvPr/>
          </p:nvSpPr>
          <p:spPr>
            <a:xfrm>
              <a:off x="5490256" y="3061253"/>
              <a:ext cx="1725352" cy="336374"/>
            </a:xfrm>
            <a:prstGeom prst="rect">
              <a:avLst/>
            </a:prstGeom>
            <a:noFill/>
          </p:spPr>
          <p:txBody>
            <a:bodyPr wrap="square" rtlCol="0">
              <a:spAutoFit/>
            </a:bodyPr>
            <a:lstStyle/>
            <a:p>
              <a:pPr algn="ctr" defTabSz="914194">
                <a:lnSpc>
                  <a:spcPct val="150000"/>
                </a:lnSpc>
              </a:pPr>
              <a:r>
                <a:rPr lang="zh-CN" altLang="en-US"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rPr>
                <a:t>点击添加标题文字</a:t>
              </a:r>
              <a:endParaRPr lang="en-US" altLang="zh-CN"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endParaRPr>
            </a:p>
          </p:txBody>
        </p:sp>
      </p:grpSp>
      <p:grpSp>
        <p:nvGrpSpPr>
          <p:cNvPr id="59" name="组合 58">
            <a:extLst>
              <a:ext uri="{FF2B5EF4-FFF2-40B4-BE49-F238E27FC236}">
                <a16:creationId xmlns:a16="http://schemas.microsoft.com/office/drawing/2014/main" id="{405269DB-F383-40B0-A257-43E3DEA4A2C4}"/>
              </a:ext>
            </a:extLst>
          </p:cNvPr>
          <p:cNvGrpSpPr/>
          <p:nvPr/>
        </p:nvGrpSpPr>
        <p:grpSpPr>
          <a:xfrm>
            <a:off x="9777241" y="4676284"/>
            <a:ext cx="1725352" cy="671959"/>
            <a:chOff x="5490256" y="2725669"/>
            <a:chExt cx="1725352" cy="671958"/>
          </a:xfrm>
        </p:grpSpPr>
        <p:sp>
          <p:nvSpPr>
            <p:cNvPr id="60" name="TextBox 18">
              <a:extLst>
                <a:ext uri="{FF2B5EF4-FFF2-40B4-BE49-F238E27FC236}">
                  <a16:creationId xmlns:a16="http://schemas.microsoft.com/office/drawing/2014/main" id="{45527797-C1C2-4A64-A2B0-4DA43C80D34F}"/>
                </a:ext>
              </a:extLst>
            </p:cNvPr>
            <p:cNvSpPr txBox="1"/>
            <p:nvPr/>
          </p:nvSpPr>
          <p:spPr>
            <a:xfrm>
              <a:off x="5853826" y="2725669"/>
              <a:ext cx="1014508" cy="338553"/>
            </a:xfrm>
            <a:prstGeom prst="rect">
              <a:avLst/>
            </a:prstGeom>
            <a:noFill/>
          </p:spPr>
          <p:txBody>
            <a:bodyPr wrap="none" rtlCol="0">
              <a:spAutoFit/>
            </a:bodyPr>
            <a:lstStyle/>
            <a:p>
              <a:pPr algn="ctr" defTabSz="914194"/>
              <a:r>
                <a:rPr lang="en-US" sz="1600" b="1" spc="300" dirty="0">
                  <a:solidFill>
                    <a:prstClr val="black">
                      <a:lumMod val="65000"/>
                      <a:lumOff val="35000"/>
                    </a:prstClr>
                  </a:solidFill>
                  <a:latin typeface="Source Han Serif SC" panose="02020400000000000000" pitchFamily="18" charset="-122"/>
                  <a:ea typeface="Source Han Serif SC" panose="02020400000000000000" pitchFamily="18" charset="-122"/>
                  <a:cs typeface="Montserrat Semi" charset="0"/>
                  <a:sym typeface="Source Han Serif SC" panose="02020400000000000000" pitchFamily="18" charset="-122"/>
                </a:rPr>
                <a:t>HOME</a:t>
              </a:r>
            </a:p>
          </p:txBody>
        </p:sp>
        <p:sp>
          <p:nvSpPr>
            <p:cNvPr id="61" name="TextBox 19">
              <a:extLst>
                <a:ext uri="{FF2B5EF4-FFF2-40B4-BE49-F238E27FC236}">
                  <a16:creationId xmlns:a16="http://schemas.microsoft.com/office/drawing/2014/main" id="{325CBBFC-E875-4C78-B024-AEAEB8CD81AC}"/>
                </a:ext>
              </a:extLst>
            </p:cNvPr>
            <p:cNvSpPr txBox="1"/>
            <p:nvPr/>
          </p:nvSpPr>
          <p:spPr>
            <a:xfrm>
              <a:off x="5490256" y="3061253"/>
              <a:ext cx="1725352" cy="336374"/>
            </a:xfrm>
            <a:prstGeom prst="rect">
              <a:avLst/>
            </a:prstGeom>
            <a:noFill/>
          </p:spPr>
          <p:txBody>
            <a:bodyPr wrap="square" rtlCol="0">
              <a:spAutoFit/>
            </a:bodyPr>
            <a:lstStyle/>
            <a:p>
              <a:pPr algn="ctr" defTabSz="914194">
                <a:lnSpc>
                  <a:spcPct val="150000"/>
                </a:lnSpc>
              </a:pPr>
              <a:r>
                <a:rPr lang="zh-CN" altLang="en-US"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rPr>
                <a:t>点击添加标题文字</a:t>
              </a:r>
              <a:endParaRPr lang="en-US" altLang="zh-CN"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endParaRPr>
            </a:p>
          </p:txBody>
        </p:sp>
      </p:grpSp>
      <p:cxnSp>
        <p:nvCxnSpPr>
          <p:cNvPr id="32" name="直接连接符 31">
            <a:extLst>
              <a:ext uri="{FF2B5EF4-FFF2-40B4-BE49-F238E27FC236}">
                <a16:creationId xmlns:a16="http://schemas.microsoft.com/office/drawing/2014/main" id="{2B140A9A-FB0F-42D7-9DB9-2ADA05349D53}"/>
              </a:ext>
            </a:extLst>
          </p:cNvPr>
          <p:cNvCxnSpPr>
            <a:cxnSpLocks/>
          </p:cNvCxnSpPr>
          <p:nvPr/>
        </p:nvCxnSpPr>
        <p:spPr>
          <a:xfrm flipH="1">
            <a:off x="1" y="624188"/>
            <a:ext cx="781049"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671D6E0-6886-4AE4-817E-742E5E620E09}"/>
              </a:ext>
            </a:extLst>
          </p:cNvPr>
          <p:cNvCxnSpPr>
            <a:cxnSpLocks/>
          </p:cNvCxnSpPr>
          <p:nvPr/>
        </p:nvCxnSpPr>
        <p:spPr>
          <a:xfrm flipH="1">
            <a:off x="3657075" y="624188"/>
            <a:ext cx="8520412"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B78B9064-0125-473C-AAD4-AC5994C30431}"/>
              </a:ext>
            </a:extLst>
          </p:cNvPr>
          <p:cNvSpPr txBox="1"/>
          <p:nvPr/>
        </p:nvSpPr>
        <p:spPr>
          <a:xfrm>
            <a:off x="1248075" y="362578"/>
            <a:ext cx="1994105" cy="523220"/>
          </a:xfrm>
          <a:prstGeom prst="rect">
            <a:avLst/>
          </a:prstGeom>
          <a:noFill/>
        </p:spPr>
        <p:txBody>
          <a:bodyPr wrap="square" rtlCol="0">
            <a:spAutoFit/>
            <a:scene3d>
              <a:camera prst="orthographicFront"/>
              <a:lightRig rig="threePt" dir="t"/>
            </a:scene3d>
            <a:sp3d contourW="12700"/>
          </a:bodyPr>
          <a:lstStyle/>
          <a:p>
            <a:pPr algn="dist"/>
            <a:r>
              <a:rPr lang="zh-CN" altLang="en-US" sz="2800" b="1" dirty="0">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p>
        </p:txBody>
      </p:sp>
      <p:grpSp>
        <p:nvGrpSpPr>
          <p:cNvPr id="35" name="组合 34">
            <a:extLst>
              <a:ext uri="{FF2B5EF4-FFF2-40B4-BE49-F238E27FC236}">
                <a16:creationId xmlns:a16="http://schemas.microsoft.com/office/drawing/2014/main" id="{E3126742-C210-44A2-8DA7-A0E9E3B7E840}"/>
              </a:ext>
            </a:extLst>
          </p:cNvPr>
          <p:cNvGrpSpPr/>
          <p:nvPr/>
        </p:nvGrpSpPr>
        <p:grpSpPr>
          <a:xfrm>
            <a:off x="3315833" y="453567"/>
            <a:ext cx="341242" cy="341242"/>
            <a:chOff x="3334026" y="478902"/>
            <a:chExt cx="806174" cy="806174"/>
          </a:xfrm>
        </p:grpSpPr>
        <p:sp>
          <p:nvSpPr>
            <p:cNvPr id="36" name="矩形 35">
              <a:extLst>
                <a:ext uri="{FF2B5EF4-FFF2-40B4-BE49-F238E27FC236}">
                  <a16:creationId xmlns:a16="http://schemas.microsoft.com/office/drawing/2014/main" id="{238C80B4-711A-46AF-A4AB-BFB5EF662EA7}"/>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7" name="加号 36">
              <a:extLst>
                <a:ext uri="{FF2B5EF4-FFF2-40B4-BE49-F238E27FC236}">
                  <a16:creationId xmlns:a16="http://schemas.microsoft.com/office/drawing/2014/main" id="{C643A049-BBB3-4B29-A86B-875747F12564}"/>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38" name="组合 37">
            <a:extLst>
              <a:ext uri="{FF2B5EF4-FFF2-40B4-BE49-F238E27FC236}">
                <a16:creationId xmlns:a16="http://schemas.microsoft.com/office/drawing/2014/main" id="{3E90B80D-7994-48BA-8C82-6D742539CEB6}"/>
              </a:ext>
            </a:extLst>
          </p:cNvPr>
          <p:cNvGrpSpPr/>
          <p:nvPr/>
        </p:nvGrpSpPr>
        <p:grpSpPr>
          <a:xfrm>
            <a:off x="833179" y="453567"/>
            <a:ext cx="341242" cy="341242"/>
            <a:chOff x="3334026" y="478902"/>
            <a:chExt cx="806174" cy="806174"/>
          </a:xfrm>
        </p:grpSpPr>
        <p:sp>
          <p:nvSpPr>
            <p:cNvPr id="39" name="矩形 38">
              <a:extLst>
                <a:ext uri="{FF2B5EF4-FFF2-40B4-BE49-F238E27FC236}">
                  <a16:creationId xmlns:a16="http://schemas.microsoft.com/office/drawing/2014/main" id="{676DD224-9449-4B78-B5AD-5178FD4B338D}"/>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0" name="加号 39">
              <a:extLst>
                <a:ext uri="{FF2B5EF4-FFF2-40B4-BE49-F238E27FC236}">
                  <a16:creationId xmlns:a16="http://schemas.microsoft.com/office/drawing/2014/main" id="{848C73F1-C8E2-44F9-919B-9B197DEC7A4E}"/>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41" name="文本框 40">
            <a:extLst>
              <a:ext uri="{FF2B5EF4-FFF2-40B4-BE49-F238E27FC236}">
                <a16:creationId xmlns:a16="http://schemas.microsoft.com/office/drawing/2014/main" id="{6884D06A-7FB2-4076-862A-FD90822F4ED4}"/>
              </a:ext>
            </a:extLst>
          </p:cNvPr>
          <p:cNvSpPr txBox="1"/>
          <p:nvPr/>
        </p:nvSpPr>
        <p:spPr>
          <a:xfrm>
            <a:off x="1248075" y="867131"/>
            <a:ext cx="5020320" cy="246221"/>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a:t>
            </a:r>
          </a:p>
        </p:txBody>
      </p:sp>
    </p:spTree>
    <p:extLst>
      <p:ext uri="{BB962C8B-B14F-4D97-AF65-F5344CB8AC3E}">
        <p14:creationId xmlns:p14="http://schemas.microsoft.com/office/powerpoint/2010/main" val="16716696"/>
      </p:ext>
    </p:extLst>
  </p:cSld>
  <p:clrMapOvr>
    <a:masterClrMapping/>
  </p:clrMapOvr>
  <mc:AlternateContent xmlns:mc="http://schemas.openxmlformats.org/markup-compatibility/2006" xmlns:p14="http://schemas.microsoft.com/office/powerpoint/2010/main">
    <mc:Choice Requires="p14">
      <p:transition spd="slow" p14:dur="1250" advClick="0" advTm="0">
        <p14:window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500"/>
                                        <p:tgtEl>
                                          <p:spTgt spid="28"/>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Effect transition="in" filter="fade">
                                      <p:cBhvr>
                                        <p:cTn id="35" dur="500"/>
                                        <p:tgtEl>
                                          <p:spTgt spid="26"/>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Effect transition="in" filter="fade">
                                      <p:cBhvr>
                                        <p:cTn id="41" dur="500"/>
                                        <p:tgtEl>
                                          <p:spTgt spid="27"/>
                                        </p:tgtEl>
                                      </p:cBhvr>
                                    </p:animEffect>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57"/>
                                        </p:tgtEl>
                                        <p:attrNameLst>
                                          <p:attrName>style.visibility</p:attrName>
                                        </p:attrNameLst>
                                      </p:cBhvr>
                                      <p:to>
                                        <p:strVal val="visible"/>
                                      </p:to>
                                    </p:set>
                                    <p:anim calcmode="lin" valueType="num">
                                      <p:cBhvr>
                                        <p:cTn id="45" dur="500" fill="hold"/>
                                        <p:tgtEl>
                                          <p:spTgt spid="57"/>
                                        </p:tgtEl>
                                        <p:attrNameLst>
                                          <p:attrName>ppt_w</p:attrName>
                                        </p:attrNameLst>
                                      </p:cBhvr>
                                      <p:tavLst>
                                        <p:tav tm="0">
                                          <p:val>
                                            <p:fltVal val="0"/>
                                          </p:val>
                                        </p:tav>
                                        <p:tav tm="100000">
                                          <p:val>
                                            <p:strVal val="#ppt_w"/>
                                          </p:val>
                                        </p:tav>
                                      </p:tavLst>
                                    </p:anim>
                                    <p:anim calcmode="lin" valueType="num">
                                      <p:cBhvr>
                                        <p:cTn id="46" dur="500" fill="hold"/>
                                        <p:tgtEl>
                                          <p:spTgt spid="57"/>
                                        </p:tgtEl>
                                        <p:attrNameLst>
                                          <p:attrName>ppt_h</p:attrName>
                                        </p:attrNameLst>
                                      </p:cBhvr>
                                      <p:tavLst>
                                        <p:tav tm="0">
                                          <p:val>
                                            <p:fltVal val="0"/>
                                          </p:val>
                                        </p:tav>
                                        <p:tav tm="100000">
                                          <p:val>
                                            <p:strVal val="#ppt_h"/>
                                          </p:val>
                                        </p:tav>
                                      </p:tavLst>
                                    </p:anim>
                                    <p:animEffect transition="in" filter="fade">
                                      <p:cBhvr>
                                        <p:cTn id="47" dur="500"/>
                                        <p:tgtEl>
                                          <p:spTgt spid="57"/>
                                        </p:tgtEl>
                                      </p:cBhvr>
                                    </p:animEffect>
                                  </p:childTnLst>
                                </p:cTn>
                              </p:par>
                            </p:childTnLst>
                          </p:cTn>
                        </p:par>
                        <p:par>
                          <p:cTn id="48" fill="hold">
                            <p:stCondLst>
                              <p:cond delay="4000"/>
                            </p:stCondLst>
                            <p:childTnLst>
                              <p:par>
                                <p:cTn id="49" presetID="22" presetClass="entr" presetSubtype="1" fill="hold" nodeType="after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wipe(up)">
                                      <p:cBhvr>
                                        <p:cTn id="51" dur="500"/>
                                        <p:tgtEl>
                                          <p:spTgt spid="43"/>
                                        </p:tgtEl>
                                      </p:cBhvr>
                                    </p:animEffect>
                                  </p:childTnLst>
                                </p:cTn>
                              </p:par>
                            </p:childTnLst>
                          </p:cTn>
                        </p:par>
                        <p:par>
                          <p:cTn id="52" fill="hold">
                            <p:stCondLst>
                              <p:cond delay="4500"/>
                            </p:stCondLst>
                            <p:childTnLst>
                              <p:par>
                                <p:cTn id="53" presetID="22" presetClass="entr" presetSubtype="1" fill="hold" nodeType="after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up)">
                                      <p:cBhvr>
                                        <p:cTn id="55" dur="500"/>
                                        <p:tgtEl>
                                          <p:spTgt spid="46"/>
                                        </p:tgtEl>
                                      </p:cBhvr>
                                    </p:animEffect>
                                  </p:childTnLst>
                                </p:cTn>
                              </p:par>
                            </p:childTnLst>
                          </p:cTn>
                        </p:par>
                        <p:par>
                          <p:cTn id="56" fill="hold">
                            <p:stCondLst>
                              <p:cond delay="5000"/>
                            </p:stCondLst>
                            <p:childTnLst>
                              <p:par>
                                <p:cTn id="57" presetID="22" presetClass="entr" presetSubtype="1" fill="hold" nodeType="after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wipe(up)">
                                      <p:cBhvr>
                                        <p:cTn id="59" dur="500"/>
                                        <p:tgtEl>
                                          <p:spTgt spid="49"/>
                                        </p:tgtEl>
                                      </p:cBhvr>
                                    </p:animEffect>
                                  </p:childTnLst>
                                </p:cTn>
                              </p:par>
                            </p:childTnLst>
                          </p:cTn>
                        </p:par>
                        <p:par>
                          <p:cTn id="60" fill="hold">
                            <p:stCondLst>
                              <p:cond delay="5500"/>
                            </p:stCondLst>
                            <p:childTnLst>
                              <p:par>
                                <p:cTn id="61" presetID="22" presetClass="entr" presetSubtype="1" fill="hold" nodeType="after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wipe(up)">
                                      <p:cBhvr>
                                        <p:cTn id="63" dur="500"/>
                                        <p:tgtEl>
                                          <p:spTgt spid="52"/>
                                        </p:tgtEl>
                                      </p:cBhvr>
                                    </p:animEffect>
                                  </p:childTnLst>
                                </p:cTn>
                              </p:par>
                            </p:childTnLst>
                          </p:cTn>
                        </p:par>
                        <p:par>
                          <p:cTn id="64" fill="hold">
                            <p:stCondLst>
                              <p:cond delay="6000"/>
                            </p:stCondLst>
                            <p:childTnLst>
                              <p:par>
                                <p:cTn id="65" presetID="22" presetClass="entr" presetSubtype="1" fill="hold"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up)">
                                      <p:cBhvr>
                                        <p:cTn id="6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5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8"/>
          <p:cNvSpPr/>
          <p:nvPr/>
        </p:nvSpPr>
        <p:spPr>
          <a:xfrm>
            <a:off x="-143464" y="3460900"/>
            <a:ext cx="12334643" cy="3403624"/>
          </a:xfrm>
          <a:custGeom>
            <a:avLst/>
            <a:gdLst>
              <a:gd name="connsiteX0" fmla="*/ 12192000 w 12192000"/>
              <a:gd name="connsiteY0" fmla="*/ 3070672 h 3403624"/>
              <a:gd name="connsiteX1" fmla="*/ 12192000 w 12192000"/>
              <a:gd name="connsiteY1" fmla="*/ 3403624 h 3403624"/>
              <a:gd name="connsiteX2" fmla="*/ 0 w 12192000"/>
              <a:gd name="connsiteY2" fmla="*/ 3403624 h 3403624"/>
              <a:gd name="connsiteX3" fmla="*/ 0 w 12192000"/>
              <a:gd name="connsiteY3" fmla="*/ 3205307 h 3403624"/>
              <a:gd name="connsiteX4" fmla="*/ 100891 w 12192000"/>
              <a:gd name="connsiteY4" fmla="*/ 3214088 h 3403624"/>
              <a:gd name="connsiteX5" fmla="*/ 12180505 w 12192000"/>
              <a:gd name="connsiteY5" fmla="*/ 3072495 h 3403624"/>
              <a:gd name="connsiteX6" fmla="*/ 10880527 w 12192000"/>
              <a:gd name="connsiteY6" fmla="*/ 1460 h 3403624"/>
              <a:gd name="connsiteX7" fmla="*/ 11230755 w 12192000"/>
              <a:gd name="connsiteY7" fmla="*/ 237817 h 3403624"/>
              <a:gd name="connsiteX8" fmla="*/ 11291182 w 12192000"/>
              <a:gd name="connsiteY8" fmla="*/ 309548 h 3403624"/>
              <a:gd name="connsiteX9" fmla="*/ 11319873 w 12192000"/>
              <a:gd name="connsiteY9" fmla="*/ 343607 h 3403624"/>
              <a:gd name="connsiteX10" fmla="*/ 12174681 w 12192000"/>
              <a:gd name="connsiteY10" fmla="*/ 1313033 h 3403624"/>
              <a:gd name="connsiteX11" fmla="*/ 12192000 w 12192000"/>
              <a:gd name="connsiteY11" fmla="*/ 1310379 h 3403624"/>
              <a:gd name="connsiteX12" fmla="*/ 12192000 w 12192000"/>
              <a:gd name="connsiteY12" fmla="*/ 3070671 h 3403624"/>
              <a:gd name="connsiteX13" fmla="*/ 12180505 w 12192000"/>
              <a:gd name="connsiteY13" fmla="*/ 3072494 h 3403624"/>
              <a:gd name="connsiteX14" fmla="*/ 100891 w 12192000"/>
              <a:gd name="connsiteY14" fmla="*/ 3214087 h 3403624"/>
              <a:gd name="connsiteX15" fmla="*/ 0 w 12192000"/>
              <a:gd name="connsiteY15" fmla="*/ 3205306 h 3403624"/>
              <a:gd name="connsiteX16" fmla="*/ 0 w 12192000"/>
              <a:gd name="connsiteY16" fmla="*/ 1772414 h 3403624"/>
              <a:gd name="connsiteX17" fmla="*/ 21273 w 12192000"/>
              <a:gd name="connsiteY17" fmla="*/ 1747856 h 3403624"/>
              <a:gd name="connsiteX18" fmla="*/ 43448 w 12192000"/>
              <a:gd name="connsiteY18" fmla="*/ 1714478 h 3403624"/>
              <a:gd name="connsiteX19" fmla="*/ 1081961 w 12192000"/>
              <a:gd name="connsiteY19" fmla="*/ 1182185 h 3403624"/>
              <a:gd name="connsiteX20" fmla="*/ 3332074 w 12192000"/>
              <a:gd name="connsiteY20" fmla="*/ 2130636 h 3403624"/>
              <a:gd name="connsiteX21" fmla="*/ 5486028 w 12192000"/>
              <a:gd name="connsiteY21" fmla="*/ 988623 h 3403624"/>
              <a:gd name="connsiteX22" fmla="*/ 6822633 w 12192000"/>
              <a:gd name="connsiteY22" fmla="*/ 1608020 h 3403624"/>
              <a:gd name="connsiteX23" fmla="*/ 7889993 w 12192000"/>
              <a:gd name="connsiteY23" fmla="*/ 872487 h 3403624"/>
              <a:gd name="connsiteX24" fmla="*/ 9486227 w 12192000"/>
              <a:gd name="connsiteY24" fmla="*/ 1046692 h 3403624"/>
              <a:gd name="connsiteX25" fmla="*/ 10200204 w 12192000"/>
              <a:gd name="connsiteY25" fmla="*/ 453305 h 3403624"/>
              <a:gd name="connsiteX26" fmla="*/ 10338100 w 12192000"/>
              <a:gd name="connsiteY26" fmla="*/ 309548 h 3403624"/>
              <a:gd name="connsiteX27" fmla="*/ 10371468 w 12192000"/>
              <a:gd name="connsiteY27" fmla="*/ 274762 h 3403624"/>
              <a:gd name="connsiteX28" fmla="*/ 10880527 w 12192000"/>
              <a:gd name="connsiteY28" fmla="*/ 1460 h 3403624"/>
              <a:gd name="connsiteX0" fmla="*/ 12192000 w 12192000"/>
              <a:gd name="connsiteY0" fmla="*/ 3070672 h 3403624"/>
              <a:gd name="connsiteX1" fmla="*/ 12192000 w 12192000"/>
              <a:gd name="connsiteY1" fmla="*/ 3403624 h 3403624"/>
              <a:gd name="connsiteX2" fmla="*/ 0 w 12192000"/>
              <a:gd name="connsiteY2" fmla="*/ 3403624 h 3403624"/>
              <a:gd name="connsiteX3" fmla="*/ 0 w 12192000"/>
              <a:gd name="connsiteY3" fmla="*/ 3205307 h 3403624"/>
              <a:gd name="connsiteX4" fmla="*/ 100891 w 12192000"/>
              <a:gd name="connsiteY4" fmla="*/ 3214088 h 3403624"/>
              <a:gd name="connsiteX5" fmla="*/ 12180505 w 12192000"/>
              <a:gd name="connsiteY5" fmla="*/ 3072495 h 3403624"/>
              <a:gd name="connsiteX6" fmla="*/ 12192000 w 12192000"/>
              <a:gd name="connsiteY6" fmla="*/ 3070672 h 3403624"/>
              <a:gd name="connsiteX7" fmla="*/ 10880527 w 12192000"/>
              <a:gd name="connsiteY7" fmla="*/ 1460 h 3403624"/>
              <a:gd name="connsiteX8" fmla="*/ 11230755 w 12192000"/>
              <a:gd name="connsiteY8" fmla="*/ 237817 h 3403624"/>
              <a:gd name="connsiteX9" fmla="*/ 11291182 w 12192000"/>
              <a:gd name="connsiteY9" fmla="*/ 309548 h 3403624"/>
              <a:gd name="connsiteX10" fmla="*/ 11319873 w 12192000"/>
              <a:gd name="connsiteY10" fmla="*/ 343607 h 3403624"/>
              <a:gd name="connsiteX11" fmla="*/ 12174681 w 12192000"/>
              <a:gd name="connsiteY11" fmla="*/ 1313033 h 3403624"/>
              <a:gd name="connsiteX12" fmla="*/ 12192000 w 12192000"/>
              <a:gd name="connsiteY12" fmla="*/ 1310379 h 3403624"/>
              <a:gd name="connsiteX13" fmla="*/ 12192000 w 12192000"/>
              <a:gd name="connsiteY13" fmla="*/ 3070671 h 3403624"/>
              <a:gd name="connsiteX14" fmla="*/ 12180505 w 12192000"/>
              <a:gd name="connsiteY14" fmla="*/ 3072494 h 3403624"/>
              <a:gd name="connsiteX15" fmla="*/ 100891 w 12192000"/>
              <a:gd name="connsiteY15" fmla="*/ 3214087 h 3403624"/>
              <a:gd name="connsiteX16" fmla="*/ 0 w 12192000"/>
              <a:gd name="connsiteY16" fmla="*/ 3205306 h 3403624"/>
              <a:gd name="connsiteX17" fmla="*/ 0 w 12192000"/>
              <a:gd name="connsiteY17" fmla="*/ 1772414 h 3403624"/>
              <a:gd name="connsiteX18" fmla="*/ 21273 w 12192000"/>
              <a:gd name="connsiteY18" fmla="*/ 1747856 h 3403624"/>
              <a:gd name="connsiteX19" fmla="*/ 43448 w 12192000"/>
              <a:gd name="connsiteY19" fmla="*/ 1714478 h 3403624"/>
              <a:gd name="connsiteX20" fmla="*/ 1081961 w 12192000"/>
              <a:gd name="connsiteY20" fmla="*/ 1182185 h 3403624"/>
              <a:gd name="connsiteX21" fmla="*/ 3420975 w 12192000"/>
              <a:gd name="connsiteY21" fmla="*/ 1838536 h 3403624"/>
              <a:gd name="connsiteX22" fmla="*/ 5486028 w 12192000"/>
              <a:gd name="connsiteY22" fmla="*/ 988623 h 3403624"/>
              <a:gd name="connsiteX23" fmla="*/ 6822633 w 12192000"/>
              <a:gd name="connsiteY23" fmla="*/ 1608020 h 3403624"/>
              <a:gd name="connsiteX24" fmla="*/ 7889993 w 12192000"/>
              <a:gd name="connsiteY24" fmla="*/ 872487 h 3403624"/>
              <a:gd name="connsiteX25" fmla="*/ 9486227 w 12192000"/>
              <a:gd name="connsiteY25" fmla="*/ 1046692 h 3403624"/>
              <a:gd name="connsiteX26" fmla="*/ 10200204 w 12192000"/>
              <a:gd name="connsiteY26" fmla="*/ 453305 h 3403624"/>
              <a:gd name="connsiteX27" fmla="*/ 10338100 w 12192000"/>
              <a:gd name="connsiteY27" fmla="*/ 309548 h 3403624"/>
              <a:gd name="connsiteX28" fmla="*/ 10371468 w 12192000"/>
              <a:gd name="connsiteY28" fmla="*/ 274762 h 3403624"/>
              <a:gd name="connsiteX29" fmla="*/ 10880527 w 12192000"/>
              <a:gd name="connsiteY29" fmla="*/ 1460 h 3403624"/>
              <a:gd name="connsiteX0" fmla="*/ 12192000 w 12192000"/>
              <a:gd name="connsiteY0" fmla="*/ 3070672 h 3403624"/>
              <a:gd name="connsiteX1" fmla="*/ 12192000 w 12192000"/>
              <a:gd name="connsiteY1" fmla="*/ 3403624 h 3403624"/>
              <a:gd name="connsiteX2" fmla="*/ 0 w 12192000"/>
              <a:gd name="connsiteY2" fmla="*/ 3403624 h 3403624"/>
              <a:gd name="connsiteX3" fmla="*/ 0 w 12192000"/>
              <a:gd name="connsiteY3" fmla="*/ 3205307 h 3403624"/>
              <a:gd name="connsiteX4" fmla="*/ 100891 w 12192000"/>
              <a:gd name="connsiteY4" fmla="*/ 3214088 h 3403624"/>
              <a:gd name="connsiteX5" fmla="*/ 12180505 w 12192000"/>
              <a:gd name="connsiteY5" fmla="*/ 3072495 h 3403624"/>
              <a:gd name="connsiteX6" fmla="*/ 12192000 w 12192000"/>
              <a:gd name="connsiteY6" fmla="*/ 3070672 h 3403624"/>
              <a:gd name="connsiteX7" fmla="*/ 10880527 w 12192000"/>
              <a:gd name="connsiteY7" fmla="*/ 1460 h 3403624"/>
              <a:gd name="connsiteX8" fmla="*/ 11230755 w 12192000"/>
              <a:gd name="connsiteY8" fmla="*/ 237817 h 3403624"/>
              <a:gd name="connsiteX9" fmla="*/ 11291182 w 12192000"/>
              <a:gd name="connsiteY9" fmla="*/ 309548 h 3403624"/>
              <a:gd name="connsiteX10" fmla="*/ 11319873 w 12192000"/>
              <a:gd name="connsiteY10" fmla="*/ 343607 h 3403624"/>
              <a:gd name="connsiteX11" fmla="*/ 12174681 w 12192000"/>
              <a:gd name="connsiteY11" fmla="*/ 1313033 h 3403624"/>
              <a:gd name="connsiteX12" fmla="*/ 12192000 w 12192000"/>
              <a:gd name="connsiteY12" fmla="*/ 1310379 h 3403624"/>
              <a:gd name="connsiteX13" fmla="*/ 12192000 w 12192000"/>
              <a:gd name="connsiteY13" fmla="*/ 3070671 h 3403624"/>
              <a:gd name="connsiteX14" fmla="*/ 12180505 w 12192000"/>
              <a:gd name="connsiteY14" fmla="*/ 3072494 h 3403624"/>
              <a:gd name="connsiteX15" fmla="*/ 100891 w 12192000"/>
              <a:gd name="connsiteY15" fmla="*/ 3214087 h 3403624"/>
              <a:gd name="connsiteX16" fmla="*/ 0 w 12192000"/>
              <a:gd name="connsiteY16" fmla="*/ 3205306 h 3403624"/>
              <a:gd name="connsiteX17" fmla="*/ 0 w 12192000"/>
              <a:gd name="connsiteY17" fmla="*/ 1772414 h 3403624"/>
              <a:gd name="connsiteX18" fmla="*/ 21273 w 12192000"/>
              <a:gd name="connsiteY18" fmla="*/ 1747856 h 3403624"/>
              <a:gd name="connsiteX19" fmla="*/ 43448 w 12192000"/>
              <a:gd name="connsiteY19" fmla="*/ 1714478 h 3403624"/>
              <a:gd name="connsiteX20" fmla="*/ 1081961 w 12192000"/>
              <a:gd name="connsiteY20" fmla="*/ 1182185 h 3403624"/>
              <a:gd name="connsiteX21" fmla="*/ 4195675 w 12192000"/>
              <a:gd name="connsiteY21" fmla="*/ 1711536 h 3403624"/>
              <a:gd name="connsiteX22" fmla="*/ 5486028 w 12192000"/>
              <a:gd name="connsiteY22" fmla="*/ 988623 h 3403624"/>
              <a:gd name="connsiteX23" fmla="*/ 6822633 w 12192000"/>
              <a:gd name="connsiteY23" fmla="*/ 1608020 h 3403624"/>
              <a:gd name="connsiteX24" fmla="*/ 7889993 w 12192000"/>
              <a:gd name="connsiteY24" fmla="*/ 872487 h 3403624"/>
              <a:gd name="connsiteX25" fmla="*/ 9486227 w 12192000"/>
              <a:gd name="connsiteY25" fmla="*/ 1046692 h 3403624"/>
              <a:gd name="connsiteX26" fmla="*/ 10200204 w 12192000"/>
              <a:gd name="connsiteY26" fmla="*/ 453305 h 3403624"/>
              <a:gd name="connsiteX27" fmla="*/ 10338100 w 12192000"/>
              <a:gd name="connsiteY27" fmla="*/ 309548 h 3403624"/>
              <a:gd name="connsiteX28" fmla="*/ 10371468 w 12192000"/>
              <a:gd name="connsiteY28" fmla="*/ 274762 h 3403624"/>
              <a:gd name="connsiteX29" fmla="*/ 10880527 w 12192000"/>
              <a:gd name="connsiteY29" fmla="*/ 1460 h 3403624"/>
              <a:gd name="connsiteX0" fmla="*/ 12336307 w 12336307"/>
              <a:gd name="connsiteY0" fmla="*/ 3070672 h 3403624"/>
              <a:gd name="connsiteX1" fmla="*/ 12336307 w 12336307"/>
              <a:gd name="connsiteY1" fmla="*/ 3403624 h 3403624"/>
              <a:gd name="connsiteX2" fmla="*/ 144307 w 12336307"/>
              <a:gd name="connsiteY2" fmla="*/ 3403624 h 3403624"/>
              <a:gd name="connsiteX3" fmla="*/ 144307 w 12336307"/>
              <a:gd name="connsiteY3" fmla="*/ 3205307 h 3403624"/>
              <a:gd name="connsiteX4" fmla="*/ 245198 w 12336307"/>
              <a:gd name="connsiteY4" fmla="*/ 3214088 h 3403624"/>
              <a:gd name="connsiteX5" fmla="*/ 12324812 w 12336307"/>
              <a:gd name="connsiteY5" fmla="*/ 3072495 h 3403624"/>
              <a:gd name="connsiteX6" fmla="*/ 12336307 w 12336307"/>
              <a:gd name="connsiteY6" fmla="*/ 3070672 h 3403624"/>
              <a:gd name="connsiteX7" fmla="*/ 11024834 w 12336307"/>
              <a:gd name="connsiteY7" fmla="*/ 1460 h 3403624"/>
              <a:gd name="connsiteX8" fmla="*/ 11375062 w 12336307"/>
              <a:gd name="connsiteY8" fmla="*/ 237817 h 3403624"/>
              <a:gd name="connsiteX9" fmla="*/ 11435489 w 12336307"/>
              <a:gd name="connsiteY9" fmla="*/ 309548 h 3403624"/>
              <a:gd name="connsiteX10" fmla="*/ 11464180 w 12336307"/>
              <a:gd name="connsiteY10" fmla="*/ 343607 h 3403624"/>
              <a:gd name="connsiteX11" fmla="*/ 12318988 w 12336307"/>
              <a:gd name="connsiteY11" fmla="*/ 1313033 h 3403624"/>
              <a:gd name="connsiteX12" fmla="*/ 12336307 w 12336307"/>
              <a:gd name="connsiteY12" fmla="*/ 1310379 h 3403624"/>
              <a:gd name="connsiteX13" fmla="*/ 12336307 w 12336307"/>
              <a:gd name="connsiteY13" fmla="*/ 3070671 h 3403624"/>
              <a:gd name="connsiteX14" fmla="*/ 12324812 w 12336307"/>
              <a:gd name="connsiteY14" fmla="*/ 3072494 h 3403624"/>
              <a:gd name="connsiteX15" fmla="*/ 245198 w 12336307"/>
              <a:gd name="connsiteY15" fmla="*/ 3214087 h 3403624"/>
              <a:gd name="connsiteX16" fmla="*/ 144307 w 12336307"/>
              <a:gd name="connsiteY16" fmla="*/ 3205306 h 3403624"/>
              <a:gd name="connsiteX17" fmla="*/ 144307 w 12336307"/>
              <a:gd name="connsiteY17" fmla="*/ 1772414 h 3403624"/>
              <a:gd name="connsiteX18" fmla="*/ 165580 w 12336307"/>
              <a:gd name="connsiteY18" fmla="*/ 1747856 h 3403624"/>
              <a:gd name="connsiteX19" fmla="*/ 187755 w 12336307"/>
              <a:gd name="connsiteY19" fmla="*/ 1714478 h 3403624"/>
              <a:gd name="connsiteX20" fmla="*/ 2648668 w 12336307"/>
              <a:gd name="connsiteY20" fmla="*/ 1144085 h 3403624"/>
              <a:gd name="connsiteX21" fmla="*/ 4339982 w 12336307"/>
              <a:gd name="connsiteY21" fmla="*/ 1711536 h 3403624"/>
              <a:gd name="connsiteX22" fmla="*/ 5630335 w 12336307"/>
              <a:gd name="connsiteY22" fmla="*/ 988623 h 3403624"/>
              <a:gd name="connsiteX23" fmla="*/ 6966940 w 12336307"/>
              <a:gd name="connsiteY23" fmla="*/ 1608020 h 3403624"/>
              <a:gd name="connsiteX24" fmla="*/ 8034300 w 12336307"/>
              <a:gd name="connsiteY24" fmla="*/ 872487 h 3403624"/>
              <a:gd name="connsiteX25" fmla="*/ 9630534 w 12336307"/>
              <a:gd name="connsiteY25" fmla="*/ 1046692 h 3403624"/>
              <a:gd name="connsiteX26" fmla="*/ 10344511 w 12336307"/>
              <a:gd name="connsiteY26" fmla="*/ 453305 h 3403624"/>
              <a:gd name="connsiteX27" fmla="*/ 10482407 w 12336307"/>
              <a:gd name="connsiteY27" fmla="*/ 309548 h 3403624"/>
              <a:gd name="connsiteX28" fmla="*/ 10515775 w 12336307"/>
              <a:gd name="connsiteY28" fmla="*/ 274762 h 3403624"/>
              <a:gd name="connsiteX29" fmla="*/ 11024834 w 12336307"/>
              <a:gd name="connsiteY29" fmla="*/ 1460 h 3403624"/>
              <a:gd name="connsiteX0" fmla="*/ 12336307 w 12336307"/>
              <a:gd name="connsiteY0" fmla="*/ 3070672 h 3403624"/>
              <a:gd name="connsiteX1" fmla="*/ 12336307 w 12336307"/>
              <a:gd name="connsiteY1" fmla="*/ 3403624 h 3403624"/>
              <a:gd name="connsiteX2" fmla="*/ 144307 w 12336307"/>
              <a:gd name="connsiteY2" fmla="*/ 3403624 h 3403624"/>
              <a:gd name="connsiteX3" fmla="*/ 144307 w 12336307"/>
              <a:gd name="connsiteY3" fmla="*/ 3205307 h 3403624"/>
              <a:gd name="connsiteX4" fmla="*/ 245198 w 12336307"/>
              <a:gd name="connsiteY4" fmla="*/ 3214088 h 3403624"/>
              <a:gd name="connsiteX5" fmla="*/ 12324812 w 12336307"/>
              <a:gd name="connsiteY5" fmla="*/ 3072495 h 3403624"/>
              <a:gd name="connsiteX6" fmla="*/ 12336307 w 12336307"/>
              <a:gd name="connsiteY6" fmla="*/ 3070672 h 3403624"/>
              <a:gd name="connsiteX7" fmla="*/ 11024834 w 12336307"/>
              <a:gd name="connsiteY7" fmla="*/ 1460 h 3403624"/>
              <a:gd name="connsiteX8" fmla="*/ 11375062 w 12336307"/>
              <a:gd name="connsiteY8" fmla="*/ 237817 h 3403624"/>
              <a:gd name="connsiteX9" fmla="*/ 11435489 w 12336307"/>
              <a:gd name="connsiteY9" fmla="*/ 309548 h 3403624"/>
              <a:gd name="connsiteX10" fmla="*/ 11464180 w 12336307"/>
              <a:gd name="connsiteY10" fmla="*/ 343607 h 3403624"/>
              <a:gd name="connsiteX11" fmla="*/ 12318988 w 12336307"/>
              <a:gd name="connsiteY11" fmla="*/ 1313033 h 3403624"/>
              <a:gd name="connsiteX12" fmla="*/ 12336307 w 12336307"/>
              <a:gd name="connsiteY12" fmla="*/ 1310379 h 3403624"/>
              <a:gd name="connsiteX13" fmla="*/ 12336307 w 12336307"/>
              <a:gd name="connsiteY13" fmla="*/ 3070671 h 3403624"/>
              <a:gd name="connsiteX14" fmla="*/ 12324812 w 12336307"/>
              <a:gd name="connsiteY14" fmla="*/ 3072494 h 3403624"/>
              <a:gd name="connsiteX15" fmla="*/ 245198 w 12336307"/>
              <a:gd name="connsiteY15" fmla="*/ 3214087 h 3403624"/>
              <a:gd name="connsiteX16" fmla="*/ 144307 w 12336307"/>
              <a:gd name="connsiteY16" fmla="*/ 3205306 h 3403624"/>
              <a:gd name="connsiteX17" fmla="*/ 144307 w 12336307"/>
              <a:gd name="connsiteY17" fmla="*/ 1772414 h 3403624"/>
              <a:gd name="connsiteX18" fmla="*/ 165580 w 12336307"/>
              <a:gd name="connsiteY18" fmla="*/ 1747856 h 3403624"/>
              <a:gd name="connsiteX19" fmla="*/ 187755 w 12336307"/>
              <a:gd name="connsiteY19" fmla="*/ 1714478 h 3403624"/>
              <a:gd name="connsiteX20" fmla="*/ 2648668 w 12336307"/>
              <a:gd name="connsiteY20" fmla="*/ 1144085 h 3403624"/>
              <a:gd name="connsiteX21" fmla="*/ 4339982 w 12336307"/>
              <a:gd name="connsiteY21" fmla="*/ 1711536 h 3403624"/>
              <a:gd name="connsiteX22" fmla="*/ 5630335 w 12336307"/>
              <a:gd name="connsiteY22" fmla="*/ 988623 h 3403624"/>
              <a:gd name="connsiteX23" fmla="*/ 6966940 w 12336307"/>
              <a:gd name="connsiteY23" fmla="*/ 1608020 h 3403624"/>
              <a:gd name="connsiteX24" fmla="*/ 8034300 w 12336307"/>
              <a:gd name="connsiteY24" fmla="*/ 872487 h 3403624"/>
              <a:gd name="connsiteX25" fmla="*/ 9630534 w 12336307"/>
              <a:gd name="connsiteY25" fmla="*/ 1046692 h 3403624"/>
              <a:gd name="connsiteX26" fmla="*/ 10344511 w 12336307"/>
              <a:gd name="connsiteY26" fmla="*/ 453305 h 3403624"/>
              <a:gd name="connsiteX27" fmla="*/ 10482407 w 12336307"/>
              <a:gd name="connsiteY27" fmla="*/ 309548 h 3403624"/>
              <a:gd name="connsiteX28" fmla="*/ 10515775 w 12336307"/>
              <a:gd name="connsiteY28" fmla="*/ 274762 h 3403624"/>
              <a:gd name="connsiteX29" fmla="*/ 11024834 w 12336307"/>
              <a:gd name="connsiteY29" fmla="*/ 1460 h 340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36307" h="3403624">
                <a:moveTo>
                  <a:pt x="12336307" y="3070672"/>
                </a:moveTo>
                <a:lnTo>
                  <a:pt x="12336307" y="3403624"/>
                </a:lnTo>
                <a:lnTo>
                  <a:pt x="144307" y="3403624"/>
                </a:lnTo>
                <a:lnTo>
                  <a:pt x="144307" y="3205307"/>
                </a:lnTo>
                <a:lnTo>
                  <a:pt x="245198" y="3214088"/>
                </a:lnTo>
                <a:cubicBezTo>
                  <a:pt x="2338581" y="3387757"/>
                  <a:pt x="9420916" y="3511488"/>
                  <a:pt x="12324812" y="3072495"/>
                </a:cubicBezTo>
                <a:lnTo>
                  <a:pt x="12336307" y="3070672"/>
                </a:lnTo>
                <a:close/>
                <a:moveTo>
                  <a:pt x="11024834" y="1460"/>
                </a:moveTo>
                <a:cubicBezTo>
                  <a:pt x="11138221" y="12348"/>
                  <a:pt x="11256316" y="105600"/>
                  <a:pt x="11375062" y="237817"/>
                </a:cubicBezTo>
                <a:lnTo>
                  <a:pt x="11435489" y="309548"/>
                </a:lnTo>
                <a:lnTo>
                  <a:pt x="11464180" y="343607"/>
                </a:lnTo>
                <a:cubicBezTo>
                  <a:pt x="11776077" y="734696"/>
                  <a:pt x="12085472" y="1319511"/>
                  <a:pt x="12318988" y="1313033"/>
                </a:cubicBezTo>
                <a:lnTo>
                  <a:pt x="12336307" y="1310379"/>
                </a:lnTo>
                <a:lnTo>
                  <a:pt x="12336307" y="3070671"/>
                </a:lnTo>
                <a:lnTo>
                  <a:pt x="12324812" y="3072494"/>
                </a:lnTo>
                <a:cubicBezTo>
                  <a:pt x="9420916" y="3511487"/>
                  <a:pt x="2338581" y="3387756"/>
                  <a:pt x="245198" y="3214087"/>
                </a:cubicBezTo>
                <a:lnTo>
                  <a:pt x="144307" y="3205306"/>
                </a:lnTo>
                <a:lnTo>
                  <a:pt x="144307" y="1772414"/>
                </a:lnTo>
                <a:lnTo>
                  <a:pt x="165580" y="1747856"/>
                </a:lnTo>
                <a:cubicBezTo>
                  <a:pt x="174643" y="1736153"/>
                  <a:pt x="-226093" y="1815107"/>
                  <a:pt x="187755" y="1714478"/>
                </a:cubicBezTo>
                <a:cubicBezTo>
                  <a:pt x="601603" y="1613849"/>
                  <a:pt x="1499431" y="1106475"/>
                  <a:pt x="2648668" y="1144085"/>
                </a:cubicBezTo>
                <a:cubicBezTo>
                  <a:pt x="3797905" y="1181695"/>
                  <a:pt x="3843038" y="1737446"/>
                  <a:pt x="4339982" y="1711536"/>
                </a:cubicBezTo>
                <a:cubicBezTo>
                  <a:pt x="4836926" y="1685626"/>
                  <a:pt x="5192509" y="1005876"/>
                  <a:pt x="5630335" y="988623"/>
                </a:cubicBezTo>
                <a:cubicBezTo>
                  <a:pt x="6068161" y="971370"/>
                  <a:pt x="6566279" y="1627377"/>
                  <a:pt x="6966940" y="1608020"/>
                </a:cubicBezTo>
                <a:cubicBezTo>
                  <a:pt x="7367600" y="1588664"/>
                  <a:pt x="7590368" y="966041"/>
                  <a:pt x="8034300" y="872487"/>
                </a:cubicBezTo>
                <a:cubicBezTo>
                  <a:pt x="8478233" y="778932"/>
                  <a:pt x="9132112" y="1191863"/>
                  <a:pt x="9630534" y="1046692"/>
                </a:cubicBezTo>
                <a:cubicBezTo>
                  <a:pt x="9879745" y="974107"/>
                  <a:pt x="10114933" y="701911"/>
                  <a:pt x="10344511" y="453305"/>
                </a:cubicBezTo>
                <a:lnTo>
                  <a:pt x="10482407" y="309548"/>
                </a:lnTo>
                <a:lnTo>
                  <a:pt x="10515775" y="274762"/>
                </a:lnTo>
                <a:cubicBezTo>
                  <a:pt x="10686250" y="107617"/>
                  <a:pt x="10854753" y="-14871"/>
                  <a:pt x="11024834" y="146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31" tIns="45715" rIns="91431" bIns="45715" rtlCol="0" anchor="ctr">
            <a:noAutofit/>
          </a:bodyPr>
          <a:lstStyle/>
          <a:p>
            <a:pPr algn="ctr"/>
            <a:endParaRPr lang="en-US" sz="2399"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3" name="组合 5"/>
          <p:cNvGrpSpPr/>
          <p:nvPr/>
        </p:nvGrpSpPr>
        <p:grpSpPr>
          <a:xfrm>
            <a:off x="5502937" y="3392548"/>
            <a:ext cx="201991" cy="1168565"/>
            <a:chOff x="4127142" y="2544411"/>
            <a:chExt cx="151514" cy="876424"/>
          </a:xfrm>
          <a:solidFill>
            <a:schemeClr val="accent1"/>
          </a:solidFill>
        </p:grpSpPr>
        <p:sp>
          <p:nvSpPr>
            <p:cNvPr id="21" name="Oval 22"/>
            <p:cNvSpPr/>
            <p:nvPr/>
          </p:nvSpPr>
          <p:spPr>
            <a:xfrm>
              <a:off x="4127142" y="3269321"/>
              <a:ext cx="151514" cy="151514"/>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a:endParaRPr lang="en-US" sz="2399">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cxnSp>
          <p:nvCxnSpPr>
            <p:cNvPr id="24" name="Straight Connector 27"/>
            <p:cNvCxnSpPr/>
            <p:nvPr/>
          </p:nvCxnSpPr>
          <p:spPr>
            <a:xfrm>
              <a:off x="4202899" y="2544411"/>
              <a:ext cx="0" cy="697762"/>
            </a:xfrm>
            <a:prstGeom prst="line">
              <a:avLst/>
            </a:prstGeom>
            <a:grpFill/>
            <a:ln>
              <a:solidFill>
                <a:schemeClr val="accent1"/>
              </a:solidFill>
              <a:headEnd type="oval"/>
            </a:ln>
          </p:spPr>
          <p:style>
            <a:lnRef idx="1">
              <a:schemeClr val="accent1"/>
            </a:lnRef>
            <a:fillRef idx="0">
              <a:schemeClr val="accent1"/>
            </a:fillRef>
            <a:effectRef idx="0">
              <a:schemeClr val="accent1"/>
            </a:effectRef>
            <a:fontRef idx="minor">
              <a:schemeClr val="tx1"/>
            </a:fontRef>
          </p:style>
        </p:cxnSp>
      </p:grpSp>
      <p:grpSp>
        <p:nvGrpSpPr>
          <p:cNvPr id="6" name="组合 6"/>
          <p:cNvGrpSpPr/>
          <p:nvPr/>
        </p:nvGrpSpPr>
        <p:grpSpPr>
          <a:xfrm>
            <a:off x="7897218" y="3044959"/>
            <a:ext cx="201991" cy="1378948"/>
            <a:chOff x="5923095" y="2283718"/>
            <a:chExt cx="151514" cy="1034211"/>
          </a:xfrm>
          <a:solidFill>
            <a:schemeClr val="accent1"/>
          </a:solidFill>
        </p:grpSpPr>
        <p:sp>
          <p:nvSpPr>
            <p:cNvPr id="22" name="Oval 23"/>
            <p:cNvSpPr/>
            <p:nvPr/>
          </p:nvSpPr>
          <p:spPr>
            <a:xfrm>
              <a:off x="5923095" y="3166415"/>
              <a:ext cx="151514" cy="151514"/>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a:endParaRPr lang="en-US" sz="2399">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cxnSp>
          <p:nvCxnSpPr>
            <p:cNvPr id="25" name="Straight Connector 28"/>
            <p:cNvCxnSpPr/>
            <p:nvPr/>
          </p:nvCxnSpPr>
          <p:spPr>
            <a:xfrm>
              <a:off x="5998852" y="2283718"/>
              <a:ext cx="0" cy="838839"/>
            </a:xfrm>
            <a:prstGeom prst="line">
              <a:avLst/>
            </a:prstGeom>
            <a:grpFill/>
            <a:ln>
              <a:solidFill>
                <a:schemeClr val="accent1"/>
              </a:solidFill>
              <a:headEnd type="oval"/>
            </a:ln>
          </p:spPr>
          <p:style>
            <a:lnRef idx="1">
              <a:schemeClr val="accent1"/>
            </a:lnRef>
            <a:fillRef idx="0">
              <a:schemeClr val="accent1"/>
            </a:fillRef>
            <a:effectRef idx="0">
              <a:schemeClr val="accent1"/>
            </a:effectRef>
            <a:fontRef idx="minor">
              <a:schemeClr val="tx1"/>
            </a:fontRef>
          </p:style>
        </p:cxnSp>
      </p:grpSp>
      <p:grpSp>
        <p:nvGrpSpPr>
          <p:cNvPr id="7" name="组合 7"/>
          <p:cNvGrpSpPr/>
          <p:nvPr/>
        </p:nvGrpSpPr>
        <p:grpSpPr>
          <a:xfrm>
            <a:off x="10738259" y="2376378"/>
            <a:ext cx="201991" cy="1185533"/>
            <a:chOff x="8054163" y="1782283"/>
            <a:chExt cx="151514" cy="889149"/>
          </a:xfrm>
          <a:solidFill>
            <a:schemeClr val="accent1"/>
          </a:solidFill>
        </p:grpSpPr>
        <p:sp>
          <p:nvSpPr>
            <p:cNvPr id="23" name="Oval 24"/>
            <p:cNvSpPr/>
            <p:nvPr/>
          </p:nvSpPr>
          <p:spPr>
            <a:xfrm>
              <a:off x="8054163" y="2519918"/>
              <a:ext cx="151514" cy="151514"/>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a:endParaRPr lang="en-US" sz="2399">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cxnSp>
          <p:nvCxnSpPr>
            <p:cNvPr id="26" name="Straight Connector 29"/>
            <p:cNvCxnSpPr/>
            <p:nvPr/>
          </p:nvCxnSpPr>
          <p:spPr>
            <a:xfrm>
              <a:off x="8129920" y="1782283"/>
              <a:ext cx="0" cy="697762"/>
            </a:xfrm>
            <a:prstGeom prst="line">
              <a:avLst/>
            </a:prstGeom>
            <a:grpFill/>
            <a:ln>
              <a:solidFill>
                <a:schemeClr val="accent1"/>
              </a:solidFill>
              <a:headEnd type="oval"/>
            </a:ln>
          </p:spPr>
          <p:style>
            <a:lnRef idx="1">
              <a:schemeClr val="accent1"/>
            </a:lnRef>
            <a:fillRef idx="0">
              <a:schemeClr val="accent1"/>
            </a:fillRef>
            <a:effectRef idx="0">
              <a:schemeClr val="accent1"/>
            </a:effectRef>
            <a:fontRef idx="minor">
              <a:schemeClr val="tx1"/>
            </a:fontRef>
          </p:style>
        </p:cxnSp>
      </p:grpSp>
      <p:grpSp>
        <p:nvGrpSpPr>
          <p:cNvPr id="8" name="组合 2"/>
          <p:cNvGrpSpPr/>
          <p:nvPr/>
        </p:nvGrpSpPr>
        <p:grpSpPr>
          <a:xfrm>
            <a:off x="2448089" y="3604182"/>
            <a:ext cx="201991" cy="1060257"/>
            <a:chOff x="1835696" y="2703137"/>
            <a:chExt cx="151514" cy="795192"/>
          </a:xfrm>
          <a:solidFill>
            <a:schemeClr val="accent1"/>
          </a:solidFill>
        </p:grpSpPr>
        <p:sp>
          <p:nvSpPr>
            <p:cNvPr id="43" name="Oval 22"/>
            <p:cNvSpPr/>
            <p:nvPr/>
          </p:nvSpPr>
          <p:spPr>
            <a:xfrm>
              <a:off x="1835696" y="3346815"/>
              <a:ext cx="151514" cy="151514"/>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a:endParaRPr lang="en-US" sz="2399">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cxnSp>
          <p:nvCxnSpPr>
            <p:cNvPr id="44" name="Straight Connector 27"/>
            <p:cNvCxnSpPr/>
            <p:nvPr/>
          </p:nvCxnSpPr>
          <p:spPr>
            <a:xfrm>
              <a:off x="1911453" y="2703137"/>
              <a:ext cx="0" cy="616530"/>
            </a:xfrm>
            <a:prstGeom prst="line">
              <a:avLst/>
            </a:prstGeom>
            <a:grpFill/>
            <a:ln>
              <a:solidFill>
                <a:schemeClr val="accent1"/>
              </a:solidFill>
              <a:headEnd type="oval"/>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1810519" y="4916492"/>
            <a:ext cx="1477301" cy="492300"/>
          </a:xfrm>
          <a:prstGeom prst="rect">
            <a:avLst/>
          </a:prstGeom>
          <a:noFill/>
        </p:spPr>
        <p:txBody>
          <a:bodyPr wrap="none" lIns="121907" tIns="60953" rIns="121907" bIns="60953" rtlCol="0">
            <a:spAutoFit/>
          </a:bodyPr>
          <a:lstStyle/>
          <a:p>
            <a:r>
              <a:rPr lang="zh-CN" altLang="en-US" sz="2399" dirty="0">
                <a:solidFill>
                  <a:schemeClr val="bg1">
                    <a:lumMod val="8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第一季度</a:t>
            </a:r>
          </a:p>
        </p:txBody>
      </p:sp>
      <p:sp>
        <p:nvSpPr>
          <p:cNvPr id="45" name="TextBox 44"/>
          <p:cNvSpPr txBox="1"/>
          <p:nvPr/>
        </p:nvSpPr>
        <p:spPr>
          <a:xfrm>
            <a:off x="4865368" y="4916492"/>
            <a:ext cx="1477301" cy="492300"/>
          </a:xfrm>
          <a:prstGeom prst="rect">
            <a:avLst/>
          </a:prstGeom>
          <a:noFill/>
        </p:spPr>
        <p:txBody>
          <a:bodyPr wrap="none" lIns="121907" tIns="60953" rIns="121907" bIns="60953" rtlCol="0">
            <a:spAutoFit/>
          </a:bodyPr>
          <a:lstStyle/>
          <a:p>
            <a:r>
              <a:rPr lang="zh-CN" altLang="en-US" sz="2399" dirty="0">
                <a:solidFill>
                  <a:schemeClr val="bg1">
                    <a:lumMod val="8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第二季度</a:t>
            </a:r>
          </a:p>
        </p:txBody>
      </p:sp>
      <p:sp>
        <p:nvSpPr>
          <p:cNvPr id="46" name="TextBox 45"/>
          <p:cNvSpPr txBox="1"/>
          <p:nvPr/>
        </p:nvSpPr>
        <p:spPr>
          <a:xfrm>
            <a:off x="7259650" y="4916492"/>
            <a:ext cx="1477301" cy="492300"/>
          </a:xfrm>
          <a:prstGeom prst="rect">
            <a:avLst/>
          </a:prstGeom>
          <a:noFill/>
        </p:spPr>
        <p:txBody>
          <a:bodyPr wrap="none" lIns="121907" tIns="60953" rIns="121907" bIns="60953" rtlCol="0">
            <a:spAutoFit/>
          </a:bodyPr>
          <a:lstStyle/>
          <a:p>
            <a:r>
              <a:rPr lang="zh-CN" altLang="en-US" sz="2399" dirty="0">
                <a:solidFill>
                  <a:schemeClr val="bg1">
                    <a:lumMod val="8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第三季度</a:t>
            </a:r>
          </a:p>
        </p:txBody>
      </p:sp>
      <p:sp>
        <p:nvSpPr>
          <p:cNvPr id="47" name="TextBox 46"/>
          <p:cNvSpPr txBox="1"/>
          <p:nvPr/>
        </p:nvSpPr>
        <p:spPr>
          <a:xfrm>
            <a:off x="10201686" y="4916492"/>
            <a:ext cx="1477301" cy="492300"/>
          </a:xfrm>
          <a:prstGeom prst="rect">
            <a:avLst/>
          </a:prstGeom>
          <a:noFill/>
        </p:spPr>
        <p:txBody>
          <a:bodyPr wrap="none" lIns="121907" tIns="60953" rIns="121907" bIns="60953" rtlCol="0">
            <a:spAutoFit/>
          </a:bodyPr>
          <a:lstStyle/>
          <a:p>
            <a:r>
              <a:rPr lang="zh-CN" altLang="en-US" sz="2399" dirty="0">
                <a:solidFill>
                  <a:schemeClr val="bg1">
                    <a:lumMod val="8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第四季度</a:t>
            </a:r>
          </a:p>
        </p:txBody>
      </p:sp>
      <p:sp>
        <p:nvSpPr>
          <p:cNvPr id="5" name="TextBox 4"/>
          <p:cNvSpPr txBox="1"/>
          <p:nvPr/>
        </p:nvSpPr>
        <p:spPr>
          <a:xfrm>
            <a:off x="1613976" y="2663237"/>
            <a:ext cx="1879655" cy="697741"/>
          </a:xfrm>
          <a:prstGeom prst="rect">
            <a:avLst/>
          </a:prstGeom>
          <a:noFill/>
        </p:spPr>
        <p:txBody>
          <a:bodyPr wrap="none" lIns="121907" tIns="60953" rIns="121907" bIns="60953" rtlCol="0">
            <a:spAutoFit/>
          </a:bodyPr>
          <a:lstStyle/>
          <a:p>
            <a:pPr marL="380952" indent="-380952">
              <a:buFont typeface="Wingdings" pitchFamily="2" charset="2"/>
              <a:buChar char="Ø"/>
            </a:pPr>
            <a:r>
              <a:rPr lang="zh-CN" altLang="en-US" sz="186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目标数</a:t>
            </a:r>
            <a:r>
              <a:rPr lang="en-US" altLang="zh-CN" sz="186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2000</a:t>
            </a:r>
          </a:p>
          <a:p>
            <a:pPr marL="380952" indent="-380952">
              <a:buFont typeface="Wingdings" pitchFamily="2" charset="2"/>
              <a:buChar char="Ø"/>
            </a:pPr>
            <a:r>
              <a:rPr lang="zh-CN" altLang="en-US" sz="186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实际数</a:t>
            </a:r>
            <a:r>
              <a:rPr lang="en-US" altLang="zh-CN" sz="186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2500</a:t>
            </a:r>
            <a:endParaRPr lang="zh-CN" altLang="en-US" sz="186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8" name="TextBox 47"/>
          <p:cNvSpPr txBox="1"/>
          <p:nvPr/>
        </p:nvSpPr>
        <p:spPr>
          <a:xfrm>
            <a:off x="4611339" y="2415956"/>
            <a:ext cx="1879655" cy="697741"/>
          </a:xfrm>
          <a:prstGeom prst="rect">
            <a:avLst/>
          </a:prstGeom>
          <a:noFill/>
        </p:spPr>
        <p:txBody>
          <a:bodyPr wrap="none" lIns="121907" tIns="60953" rIns="121907" bIns="60953" rtlCol="0">
            <a:spAutoFit/>
          </a:bodyPr>
          <a:lstStyle/>
          <a:p>
            <a:pPr marL="380952" indent="-380952">
              <a:buFont typeface="Wingdings" pitchFamily="2" charset="2"/>
              <a:buChar char="Ø"/>
            </a:pPr>
            <a:r>
              <a:rPr lang="zh-CN" altLang="en-US" sz="186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目标数</a:t>
            </a:r>
            <a:r>
              <a:rPr lang="en-US" altLang="zh-CN" sz="186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2000</a:t>
            </a:r>
          </a:p>
          <a:p>
            <a:pPr marL="380952" indent="-380952">
              <a:buFont typeface="Wingdings" pitchFamily="2" charset="2"/>
              <a:buChar char="Ø"/>
            </a:pPr>
            <a:r>
              <a:rPr lang="zh-CN" altLang="en-US" sz="186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实际数</a:t>
            </a:r>
            <a:r>
              <a:rPr lang="en-US" altLang="zh-CN" sz="186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2500</a:t>
            </a:r>
            <a:endParaRPr lang="zh-CN" altLang="en-US" sz="186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9" name="TextBox 48"/>
          <p:cNvSpPr txBox="1"/>
          <p:nvPr/>
        </p:nvSpPr>
        <p:spPr>
          <a:xfrm>
            <a:off x="7085844" y="2084852"/>
            <a:ext cx="1879655" cy="697741"/>
          </a:xfrm>
          <a:prstGeom prst="rect">
            <a:avLst/>
          </a:prstGeom>
          <a:noFill/>
        </p:spPr>
        <p:txBody>
          <a:bodyPr wrap="none" lIns="121907" tIns="60953" rIns="121907" bIns="60953" rtlCol="0">
            <a:spAutoFit/>
          </a:bodyPr>
          <a:lstStyle/>
          <a:p>
            <a:pPr marL="380952" indent="-380952">
              <a:buFont typeface="Wingdings" pitchFamily="2" charset="2"/>
              <a:buChar char="Ø"/>
            </a:pPr>
            <a:r>
              <a:rPr lang="zh-CN" altLang="en-US" sz="186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目标数</a:t>
            </a:r>
            <a:r>
              <a:rPr lang="en-US" altLang="zh-CN" sz="186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2000</a:t>
            </a:r>
          </a:p>
          <a:p>
            <a:pPr marL="380952" indent="-380952">
              <a:buFont typeface="Wingdings" pitchFamily="2" charset="2"/>
              <a:buChar char="Ø"/>
            </a:pPr>
            <a:r>
              <a:rPr lang="zh-CN" altLang="en-US" sz="186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实际数</a:t>
            </a:r>
            <a:r>
              <a:rPr lang="en-US" altLang="zh-CN" sz="186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2500</a:t>
            </a:r>
            <a:endParaRPr lang="zh-CN" altLang="en-US" sz="186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0" name="TextBox 49"/>
          <p:cNvSpPr txBox="1"/>
          <p:nvPr/>
        </p:nvSpPr>
        <p:spPr>
          <a:xfrm>
            <a:off x="9750212" y="1412776"/>
            <a:ext cx="1879655" cy="697741"/>
          </a:xfrm>
          <a:prstGeom prst="rect">
            <a:avLst/>
          </a:prstGeom>
          <a:noFill/>
        </p:spPr>
        <p:txBody>
          <a:bodyPr wrap="none" lIns="121907" tIns="60953" rIns="121907" bIns="60953" rtlCol="0">
            <a:spAutoFit/>
          </a:bodyPr>
          <a:lstStyle/>
          <a:p>
            <a:pPr marL="380952" indent="-380952">
              <a:buFont typeface="Wingdings" pitchFamily="2" charset="2"/>
              <a:buChar char="Ø"/>
            </a:pPr>
            <a:r>
              <a:rPr lang="zh-CN" altLang="en-US" sz="186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目标数</a:t>
            </a:r>
            <a:r>
              <a:rPr lang="en-US" altLang="zh-CN" sz="186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2000</a:t>
            </a:r>
          </a:p>
          <a:p>
            <a:pPr marL="380952" indent="-380952">
              <a:buFont typeface="Wingdings" pitchFamily="2" charset="2"/>
              <a:buChar char="Ø"/>
            </a:pPr>
            <a:r>
              <a:rPr lang="zh-CN" altLang="en-US" sz="186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实际数</a:t>
            </a:r>
            <a:r>
              <a:rPr lang="en-US" altLang="zh-CN" sz="186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2500</a:t>
            </a:r>
            <a:endParaRPr lang="zh-CN" altLang="en-US" sz="1867" dirty="0">
              <a:solidFill>
                <a:schemeClr val="bg1">
                  <a:lumMod val="5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cxnSp>
        <p:nvCxnSpPr>
          <p:cNvPr id="27" name="直接连接符 26">
            <a:extLst>
              <a:ext uri="{FF2B5EF4-FFF2-40B4-BE49-F238E27FC236}">
                <a16:creationId xmlns:a16="http://schemas.microsoft.com/office/drawing/2014/main" id="{DE0AAC0C-8CAB-456D-8081-E39D332CB452}"/>
              </a:ext>
            </a:extLst>
          </p:cNvPr>
          <p:cNvCxnSpPr>
            <a:cxnSpLocks/>
          </p:cNvCxnSpPr>
          <p:nvPr/>
        </p:nvCxnSpPr>
        <p:spPr>
          <a:xfrm flipH="1">
            <a:off x="1" y="624188"/>
            <a:ext cx="781049"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86EA9A3-176E-47F6-880F-443C2F2DC66E}"/>
              </a:ext>
            </a:extLst>
          </p:cNvPr>
          <p:cNvCxnSpPr>
            <a:cxnSpLocks/>
          </p:cNvCxnSpPr>
          <p:nvPr/>
        </p:nvCxnSpPr>
        <p:spPr>
          <a:xfrm flipH="1">
            <a:off x="3657075" y="624188"/>
            <a:ext cx="8520412"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B5898638-6A06-4202-8163-581A5C378A63}"/>
              </a:ext>
            </a:extLst>
          </p:cNvPr>
          <p:cNvSpPr txBox="1"/>
          <p:nvPr/>
        </p:nvSpPr>
        <p:spPr>
          <a:xfrm>
            <a:off x="1248075" y="362578"/>
            <a:ext cx="1994105" cy="523220"/>
          </a:xfrm>
          <a:prstGeom prst="rect">
            <a:avLst/>
          </a:prstGeom>
          <a:noFill/>
        </p:spPr>
        <p:txBody>
          <a:bodyPr wrap="square" rtlCol="0">
            <a:spAutoFit/>
            <a:scene3d>
              <a:camera prst="orthographicFront"/>
              <a:lightRig rig="threePt" dir="t"/>
            </a:scene3d>
            <a:sp3d contourW="12700"/>
          </a:bodyPr>
          <a:lstStyle/>
          <a:p>
            <a:pPr algn="dist"/>
            <a:r>
              <a:rPr lang="zh-CN" altLang="en-US" sz="2800" b="1" dirty="0">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p>
        </p:txBody>
      </p:sp>
      <p:grpSp>
        <p:nvGrpSpPr>
          <p:cNvPr id="30" name="组合 29">
            <a:extLst>
              <a:ext uri="{FF2B5EF4-FFF2-40B4-BE49-F238E27FC236}">
                <a16:creationId xmlns:a16="http://schemas.microsoft.com/office/drawing/2014/main" id="{34C8459C-3EE4-4FF6-82F5-971BB75E5B9D}"/>
              </a:ext>
            </a:extLst>
          </p:cNvPr>
          <p:cNvGrpSpPr/>
          <p:nvPr/>
        </p:nvGrpSpPr>
        <p:grpSpPr>
          <a:xfrm>
            <a:off x="3315833" y="453567"/>
            <a:ext cx="341242" cy="341242"/>
            <a:chOff x="3334026" y="478902"/>
            <a:chExt cx="806174" cy="806174"/>
          </a:xfrm>
        </p:grpSpPr>
        <p:sp>
          <p:nvSpPr>
            <p:cNvPr id="31" name="矩形 30">
              <a:extLst>
                <a:ext uri="{FF2B5EF4-FFF2-40B4-BE49-F238E27FC236}">
                  <a16:creationId xmlns:a16="http://schemas.microsoft.com/office/drawing/2014/main" id="{7213CB8F-339D-43CA-B178-2A4913498AC2}"/>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2" name="加号 31">
              <a:extLst>
                <a:ext uri="{FF2B5EF4-FFF2-40B4-BE49-F238E27FC236}">
                  <a16:creationId xmlns:a16="http://schemas.microsoft.com/office/drawing/2014/main" id="{4D786839-3E7B-40C3-8D4D-47D5BA060C9E}"/>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33" name="组合 32">
            <a:extLst>
              <a:ext uri="{FF2B5EF4-FFF2-40B4-BE49-F238E27FC236}">
                <a16:creationId xmlns:a16="http://schemas.microsoft.com/office/drawing/2014/main" id="{3D90BAB1-E411-4AF8-9A2A-A5D58F503517}"/>
              </a:ext>
            </a:extLst>
          </p:cNvPr>
          <p:cNvGrpSpPr/>
          <p:nvPr/>
        </p:nvGrpSpPr>
        <p:grpSpPr>
          <a:xfrm>
            <a:off x="833179" y="453567"/>
            <a:ext cx="341242" cy="341242"/>
            <a:chOff x="3334026" y="478902"/>
            <a:chExt cx="806174" cy="806174"/>
          </a:xfrm>
        </p:grpSpPr>
        <p:sp>
          <p:nvSpPr>
            <p:cNvPr id="34" name="矩形 33">
              <a:extLst>
                <a:ext uri="{FF2B5EF4-FFF2-40B4-BE49-F238E27FC236}">
                  <a16:creationId xmlns:a16="http://schemas.microsoft.com/office/drawing/2014/main" id="{0008E252-99A5-4237-8648-AE118BEAFE5A}"/>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5" name="加号 34">
              <a:extLst>
                <a:ext uri="{FF2B5EF4-FFF2-40B4-BE49-F238E27FC236}">
                  <a16:creationId xmlns:a16="http://schemas.microsoft.com/office/drawing/2014/main" id="{23753CD1-66E4-4982-A1CA-3A63D534C6CA}"/>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36" name="文本框 35">
            <a:extLst>
              <a:ext uri="{FF2B5EF4-FFF2-40B4-BE49-F238E27FC236}">
                <a16:creationId xmlns:a16="http://schemas.microsoft.com/office/drawing/2014/main" id="{A6B224FB-C365-46A4-A028-8B9D876B4A45}"/>
              </a:ext>
            </a:extLst>
          </p:cNvPr>
          <p:cNvSpPr txBox="1"/>
          <p:nvPr/>
        </p:nvSpPr>
        <p:spPr>
          <a:xfrm>
            <a:off x="1248075" y="867131"/>
            <a:ext cx="5020320" cy="246221"/>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a:t>
            </a:r>
          </a:p>
        </p:txBody>
      </p:sp>
    </p:spTree>
    <p:extLst>
      <p:ext uri="{BB962C8B-B14F-4D97-AF65-F5344CB8AC3E}">
        <p14:creationId xmlns:p14="http://schemas.microsoft.com/office/powerpoint/2010/main" val="1012479814"/>
      </p:ext>
    </p:extLst>
  </p:cSld>
  <p:clrMapOvr>
    <a:masterClrMapping/>
  </p:clrMapOvr>
  <mc:AlternateContent xmlns:mc="http://schemas.openxmlformats.org/markup-compatibility/2006" xmlns:p14="http://schemas.microsoft.com/office/powerpoint/2010/main">
    <mc:Choice Requires="p14">
      <p:transition spd="slow" p14:dur="1750" advClick="0" advTm="4000">
        <p14:warp dir="in"/>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22" presetClass="entr" presetSubtype="4"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2500"/>
                            </p:stCondLst>
                            <p:childTnLst>
                              <p:par>
                                <p:cTn id="24" presetID="42" presetClass="entr" presetSubtype="0" fill="hold" grpId="0" nodeType="after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1000"/>
                                        <p:tgtEl>
                                          <p:spTgt spid="45"/>
                                        </p:tgtEl>
                                      </p:cBhvr>
                                    </p:animEffect>
                                    <p:anim calcmode="lin" valueType="num">
                                      <p:cBhvr>
                                        <p:cTn id="27" dur="1000" fill="hold"/>
                                        <p:tgtEl>
                                          <p:spTgt spid="45"/>
                                        </p:tgtEl>
                                        <p:attrNameLst>
                                          <p:attrName>ppt_x</p:attrName>
                                        </p:attrNameLst>
                                      </p:cBhvr>
                                      <p:tavLst>
                                        <p:tav tm="0">
                                          <p:val>
                                            <p:strVal val="#ppt_x"/>
                                          </p:val>
                                        </p:tav>
                                        <p:tav tm="100000">
                                          <p:val>
                                            <p:strVal val="#ppt_x"/>
                                          </p:val>
                                        </p:tav>
                                      </p:tavLst>
                                    </p:anim>
                                    <p:anim calcmode="lin" valueType="num">
                                      <p:cBhvr>
                                        <p:cTn id="28" dur="1000" fill="hold"/>
                                        <p:tgtEl>
                                          <p:spTgt spid="45"/>
                                        </p:tgtEl>
                                        <p:attrNameLst>
                                          <p:attrName>ppt_y</p:attrName>
                                        </p:attrNameLst>
                                      </p:cBhvr>
                                      <p:tavLst>
                                        <p:tav tm="0">
                                          <p:val>
                                            <p:strVal val="#ppt_y+.1"/>
                                          </p:val>
                                        </p:tav>
                                        <p:tav tm="100000">
                                          <p:val>
                                            <p:strVal val="#ppt_y"/>
                                          </p:val>
                                        </p:tav>
                                      </p:tavLst>
                                    </p:anim>
                                  </p:childTnLst>
                                </p:cTn>
                              </p:par>
                              <p:par>
                                <p:cTn id="29" presetID="22" presetClass="entr" presetSubtype="4" fill="hold" nodeType="withEffect">
                                  <p:stCondLst>
                                    <p:cond delay="50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childTnLst>
                          </p:cTn>
                        </p:par>
                        <p:par>
                          <p:cTn id="36" fill="hold">
                            <p:stCondLst>
                              <p:cond delay="4000"/>
                            </p:stCondLst>
                            <p:childTnLst>
                              <p:par>
                                <p:cTn id="37" presetID="42" presetClass="entr" presetSubtype="0"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1000"/>
                                        <p:tgtEl>
                                          <p:spTgt spid="46"/>
                                        </p:tgtEl>
                                      </p:cBhvr>
                                    </p:animEffect>
                                    <p:anim calcmode="lin" valueType="num">
                                      <p:cBhvr>
                                        <p:cTn id="40" dur="1000" fill="hold"/>
                                        <p:tgtEl>
                                          <p:spTgt spid="46"/>
                                        </p:tgtEl>
                                        <p:attrNameLst>
                                          <p:attrName>ppt_x</p:attrName>
                                        </p:attrNameLst>
                                      </p:cBhvr>
                                      <p:tavLst>
                                        <p:tav tm="0">
                                          <p:val>
                                            <p:strVal val="#ppt_x"/>
                                          </p:val>
                                        </p:tav>
                                        <p:tav tm="100000">
                                          <p:val>
                                            <p:strVal val="#ppt_x"/>
                                          </p:val>
                                        </p:tav>
                                      </p:tavLst>
                                    </p:anim>
                                    <p:anim calcmode="lin" valueType="num">
                                      <p:cBhvr>
                                        <p:cTn id="41" dur="1000" fill="hold"/>
                                        <p:tgtEl>
                                          <p:spTgt spid="46"/>
                                        </p:tgtEl>
                                        <p:attrNameLst>
                                          <p:attrName>ppt_y</p:attrName>
                                        </p:attrNameLst>
                                      </p:cBhvr>
                                      <p:tavLst>
                                        <p:tav tm="0">
                                          <p:val>
                                            <p:strVal val="#ppt_y+.1"/>
                                          </p:val>
                                        </p:tav>
                                        <p:tav tm="100000">
                                          <p:val>
                                            <p:strVal val="#ppt_y"/>
                                          </p:val>
                                        </p:tav>
                                      </p:tavLst>
                                    </p:anim>
                                  </p:childTnLst>
                                </p:cTn>
                              </p:par>
                              <p:par>
                                <p:cTn id="42" presetID="22" presetClass="entr" presetSubtype="4" fill="hold" nodeType="withEffect">
                                  <p:stCondLst>
                                    <p:cond delay="500"/>
                                  </p:stCondLst>
                                  <p:childTnLst>
                                    <p:set>
                                      <p:cBhvr>
                                        <p:cTn id="43" dur="1" fill="hold">
                                          <p:stCondLst>
                                            <p:cond delay="0"/>
                                          </p:stCondLst>
                                        </p:cTn>
                                        <p:tgtEl>
                                          <p:spTgt spid="6"/>
                                        </p:tgtEl>
                                        <p:attrNameLst>
                                          <p:attrName>style.visibility</p:attrName>
                                        </p:attrNameLst>
                                      </p:cBhvr>
                                      <p:to>
                                        <p:strVal val="visible"/>
                                      </p:to>
                                    </p:set>
                                    <p:animEffect transition="in" filter="wipe(down)">
                                      <p:cBhvr>
                                        <p:cTn id="44" dur="500"/>
                                        <p:tgtEl>
                                          <p:spTgt spid="6"/>
                                        </p:tgtEl>
                                      </p:cBhvr>
                                    </p:animEffect>
                                  </p:childTnLst>
                                </p:cTn>
                              </p:par>
                            </p:childTnLst>
                          </p:cTn>
                        </p:par>
                        <p:par>
                          <p:cTn id="45" fill="hold">
                            <p:stCondLst>
                              <p:cond delay="5000"/>
                            </p:stCondLst>
                            <p:childTnLst>
                              <p:par>
                                <p:cTn id="46" presetID="10" presetClass="entr" presetSubtype="0" fill="hold" grpId="0" nodeType="after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par>
                          <p:cTn id="49" fill="hold">
                            <p:stCondLst>
                              <p:cond delay="5500"/>
                            </p:stCondLst>
                            <p:childTnLst>
                              <p:par>
                                <p:cTn id="50" presetID="42" presetClass="entr" presetSubtype="0" fill="hold" grpId="0" nodeType="after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1000"/>
                                        <p:tgtEl>
                                          <p:spTgt spid="47"/>
                                        </p:tgtEl>
                                      </p:cBhvr>
                                    </p:animEffect>
                                    <p:anim calcmode="lin" valueType="num">
                                      <p:cBhvr>
                                        <p:cTn id="53" dur="1000" fill="hold"/>
                                        <p:tgtEl>
                                          <p:spTgt spid="47"/>
                                        </p:tgtEl>
                                        <p:attrNameLst>
                                          <p:attrName>ppt_x</p:attrName>
                                        </p:attrNameLst>
                                      </p:cBhvr>
                                      <p:tavLst>
                                        <p:tav tm="0">
                                          <p:val>
                                            <p:strVal val="#ppt_x"/>
                                          </p:val>
                                        </p:tav>
                                        <p:tav tm="100000">
                                          <p:val>
                                            <p:strVal val="#ppt_x"/>
                                          </p:val>
                                        </p:tav>
                                      </p:tavLst>
                                    </p:anim>
                                    <p:anim calcmode="lin" valueType="num">
                                      <p:cBhvr>
                                        <p:cTn id="54" dur="1000" fill="hold"/>
                                        <p:tgtEl>
                                          <p:spTgt spid="47"/>
                                        </p:tgtEl>
                                        <p:attrNameLst>
                                          <p:attrName>ppt_y</p:attrName>
                                        </p:attrNameLst>
                                      </p:cBhvr>
                                      <p:tavLst>
                                        <p:tav tm="0">
                                          <p:val>
                                            <p:strVal val="#ppt_y+.1"/>
                                          </p:val>
                                        </p:tav>
                                        <p:tav tm="100000">
                                          <p:val>
                                            <p:strVal val="#ppt_y"/>
                                          </p:val>
                                        </p:tav>
                                      </p:tavLst>
                                    </p:anim>
                                  </p:childTnLst>
                                </p:cTn>
                              </p:par>
                              <p:par>
                                <p:cTn id="55" presetID="22" presetClass="entr" presetSubtype="4" fill="hold" nodeType="withEffect">
                                  <p:stCondLst>
                                    <p:cond delay="50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500"/>
                                        <p:tgtEl>
                                          <p:spTgt spid="7"/>
                                        </p:tgtEl>
                                      </p:cBhvr>
                                    </p:animEffect>
                                  </p:childTnLst>
                                </p:cTn>
                              </p:par>
                            </p:childTnLst>
                          </p:cTn>
                        </p:par>
                        <p:par>
                          <p:cTn id="58" fill="hold">
                            <p:stCondLst>
                              <p:cond delay="6500"/>
                            </p:stCondLst>
                            <p:childTnLst>
                              <p:par>
                                <p:cTn id="59" presetID="10" presetClass="entr" presetSubtype="0"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 grpId="0"/>
      <p:bldP spid="45" grpId="0"/>
      <p:bldP spid="46" grpId="0"/>
      <p:bldP spid="47" grpId="0"/>
      <p:bldP spid="5" grpId="0"/>
      <p:bldP spid="48" grpId="0"/>
      <p:bldP spid="49" grpId="0"/>
      <p:bldP spid="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4B612D4-4FAB-437D-8BF5-C4248E4CD6B5}"/>
              </a:ext>
            </a:extLst>
          </p:cNvPr>
          <p:cNvSpPr/>
          <p:nvPr/>
        </p:nvSpPr>
        <p:spPr>
          <a:xfrm>
            <a:off x="1567962" y="549275"/>
            <a:ext cx="9056077" cy="5759450"/>
          </a:xfrm>
          <a:custGeom>
            <a:avLst/>
            <a:gdLst>
              <a:gd name="connsiteX0" fmla="*/ 0 w 9056077"/>
              <a:gd name="connsiteY0" fmla="*/ 0 h 5759450"/>
              <a:gd name="connsiteX1" fmla="*/ 2835763 w 9056077"/>
              <a:gd name="connsiteY1" fmla="*/ 0 h 5759450"/>
              <a:gd name="connsiteX2" fmla="*/ 2835763 w 9056077"/>
              <a:gd name="connsiteY2" fmla="*/ 695931 h 5759450"/>
              <a:gd name="connsiteX3" fmla="*/ 1902702 w 9056077"/>
              <a:gd name="connsiteY3" fmla="*/ 695931 h 5759450"/>
              <a:gd name="connsiteX4" fmla="*/ 1902702 w 9056077"/>
              <a:gd name="connsiteY4" fmla="*/ 1671692 h 5759450"/>
              <a:gd name="connsiteX5" fmla="*/ 2835763 w 9056077"/>
              <a:gd name="connsiteY5" fmla="*/ 1671692 h 5759450"/>
              <a:gd name="connsiteX6" fmla="*/ 2835763 w 9056077"/>
              <a:gd name="connsiteY6" fmla="*/ 4657207 h 5759450"/>
              <a:gd name="connsiteX7" fmla="*/ 9056077 w 9056077"/>
              <a:gd name="connsiteY7" fmla="*/ 4657207 h 5759450"/>
              <a:gd name="connsiteX8" fmla="*/ 9056077 w 9056077"/>
              <a:gd name="connsiteY8" fmla="*/ 5759450 h 5759450"/>
              <a:gd name="connsiteX9" fmla="*/ 0 w 9056077"/>
              <a:gd name="connsiteY9" fmla="*/ 5759450 h 5759450"/>
              <a:gd name="connsiteX0" fmla="*/ 0 w 9056077"/>
              <a:gd name="connsiteY0" fmla="*/ 0 h 5759450"/>
              <a:gd name="connsiteX1" fmla="*/ 2835763 w 9056077"/>
              <a:gd name="connsiteY1" fmla="*/ 0 h 5759450"/>
              <a:gd name="connsiteX2" fmla="*/ 2835763 w 9056077"/>
              <a:gd name="connsiteY2" fmla="*/ 695931 h 5759450"/>
              <a:gd name="connsiteX3" fmla="*/ 1902702 w 9056077"/>
              <a:gd name="connsiteY3" fmla="*/ 695931 h 5759450"/>
              <a:gd name="connsiteX4" fmla="*/ 2835763 w 9056077"/>
              <a:gd name="connsiteY4" fmla="*/ 1671692 h 5759450"/>
              <a:gd name="connsiteX5" fmla="*/ 2835763 w 9056077"/>
              <a:gd name="connsiteY5" fmla="*/ 4657207 h 5759450"/>
              <a:gd name="connsiteX6" fmla="*/ 9056077 w 9056077"/>
              <a:gd name="connsiteY6" fmla="*/ 4657207 h 5759450"/>
              <a:gd name="connsiteX7" fmla="*/ 9056077 w 9056077"/>
              <a:gd name="connsiteY7" fmla="*/ 5759450 h 5759450"/>
              <a:gd name="connsiteX8" fmla="*/ 0 w 9056077"/>
              <a:gd name="connsiteY8" fmla="*/ 5759450 h 5759450"/>
              <a:gd name="connsiteX9" fmla="*/ 0 w 9056077"/>
              <a:gd name="connsiteY9" fmla="*/ 0 h 5759450"/>
              <a:gd name="connsiteX0" fmla="*/ 0 w 9056077"/>
              <a:gd name="connsiteY0" fmla="*/ 0 h 5759450"/>
              <a:gd name="connsiteX1" fmla="*/ 2835763 w 9056077"/>
              <a:gd name="connsiteY1" fmla="*/ 0 h 5759450"/>
              <a:gd name="connsiteX2" fmla="*/ 2835763 w 9056077"/>
              <a:gd name="connsiteY2" fmla="*/ 695931 h 5759450"/>
              <a:gd name="connsiteX3" fmla="*/ 1902702 w 9056077"/>
              <a:gd name="connsiteY3" fmla="*/ 695931 h 5759450"/>
              <a:gd name="connsiteX4" fmla="*/ 2835763 w 9056077"/>
              <a:gd name="connsiteY4" fmla="*/ 4657207 h 5759450"/>
              <a:gd name="connsiteX5" fmla="*/ 9056077 w 9056077"/>
              <a:gd name="connsiteY5" fmla="*/ 4657207 h 5759450"/>
              <a:gd name="connsiteX6" fmla="*/ 9056077 w 9056077"/>
              <a:gd name="connsiteY6" fmla="*/ 5759450 h 5759450"/>
              <a:gd name="connsiteX7" fmla="*/ 0 w 9056077"/>
              <a:gd name="connsiteY7" fmla="*/ 5759450 h 5759450"/>
              <a:gd name="connsiteX8" fmla="*/ 0 w 9056077"/>
              <a:gd name="connsiteY8" fmla="*/ 0 h 5759450"/>
              <a:gd name="connsiteX0" fmla="*/ 0 w 9056077"/>
              <a:gd name="connsiteY0" fmla="*/ 0 h 5759450"/>
              <a:gd name="connsiteX1" fmla="*/ 2835763 w 9056077"/>
              <a:gd name="connsiteY1" fmla="*/ 0 h 5759450"/>
              <a:gd name="connsiteX2" fmla="*/ 2835763 w 9056077"/>
              <a:gd name="connsiteY2" fmla="*/ 695931 h 5759450"/>
              <a:gd name="connsiteX3" fmla="*/ 1902702 w 9056077"/>
              <a:gd name="connsiteY3" fmla="*/ 695931 h 5759450"/>
              <a:gd name="connsiteX4" fmla="*/ 9056077 w 9056077"/>
              <a:gd name="connsiteY4" fmla="*/ 4657207 h 5759450"/>
              <a:gd name="connsiteX5" fmla="*/ 9056077 w 9056077"/>
              <a:gd name="connsiteY5" fmla="*/ 5759450 h 5759450"/>
              <a:gd name="connsiteX6" fmla="*/ 0 w 9056077"/>
              <a:gd name="connsiteY6" fmla="*/ 5759450 h 5759450"/>
              <a:gd name="connsiteX7" fmla="*/ 0 w 9056077"/>
              <a:gd name="connsiteY7" fmla="*/ 0 h 5759450"/>
              <a:gd name="connsiteX0" fmla="*/ 0 w 9056077"/>
              <a:gd name="connsiteY0" fmla="*/ 0 h 5759450"/>
              <a:gd name="connsiteX1" fmla="*/ 2835763 w 9056077"/>
              <a:gd name="connsiteY1" fmla="*/ 0 h 5759450"/>
              <a:gd name="connsiteX2" fmla="*/ 2835763 w 9056077"/>
              <a:gd name="connsiteY2" fmla="*/ 695931 h 5759450"/>
              <a:gd name="connsiteX3" fmla="*/ 9056077 w 9056077"/>
              <a:gd name="connsiteY3" fmla="*/ 4657207 h 5759450"/>
              <a:gd name="connsiteX4" fmla="*/ 9056077 w 9056077"/>
              <a:gd name="connsiteY4" fmla="*/ 5759450 h 5759450"/>
              <a:gd name="connsiteX5" fmla="*/ 0 w 9056077"/>
              <a:gd name="connsiteY5" fmla="*/ 5759450 h 5759450"/>
              <a:gd name="connsiteX6" fmla="*/ 0 w 9056077"/>
              <a:gd name="connsiteY6" fmla="*/ 0 h 5759450"/>
              <a:gd name="connsiteX0" fmla="*/ 9056077 w 9147517"/>
              <a:gd name="connsiteY0" fmla="*/ 4657207 h 5759450"/>
              <a:gd name="connsiteX1" fmla="*/ 9056077 w 9147517"/>
              <a:gd name="connsiteY1" fmla="*/ 5759450 h 5759450"/>
              <a:gd name="connsiteX2" fmla="*/ 0 w 9147517"/>
              <a:gd name="connsiteY2" fmla="*/ 5759450 h 5759450"/>
              <a:gd name="connsiteX3" fmla="*/ 0 w 9147517"/>
              <a:gd name="connsiteY3" fmla="*/ 0 h 5759450"/>
              <a:gd name="connsiteX4" fmla="*/ 2835763 w 9147517"/>
              <a:gd name="connsiteY4" fmla="*/ 0 h 5759450"/>
              <a:gd name="connsiteX5" fmla="*/ 2835763 w 9147517"/>
              <a:gd name="connsiteY5" fmla="*/ 695931 h 5759450"/>
              <a:gd name="connsiteX6" fmla="*/ 9147517 w 9147517"/>
              <a:gd name="connsiteY6" fmla="*/ 4748647 h 5759450"/>
              <a:gd name="connsiteX0" fmla="*/ 9056077 w 9056077"/>
              <a:gd name="connsiteY0" fmla="*/ 4657207 h 5759450"/>
              <a:gd name="connsiteX1" fmla="*/ 9056077 w 9056077"/>
              <a:gd name="connsiteY1" fmla="*/ 5759450 h 5759450"/>
              <a:gd name="connsiteX2" fmla="*/ 0 w 9056077"/>
              <a:gd name="connsiteY2" fmla="*/ 5759450 h 5759450"/>
              <a:gd name="connsiteX3" fmla="*/ 0 w 9056077"/>
              <a:gd name="connsiteY3" fmla="*/ 0 h 5759450"/>
              <a:gd name="connsiteX4" fmla="*/ 2835763 w 9056077"/>
              <a:gd name="connsiteY4" fmla="*/ 0 h 5759450"/>
              <a:gd name="connsiteX5" fmla="*/ 2835763 w 9056077"/>
              <a:gd name="connsiteY5" fmla="*/ 695931 h 575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56077" h="5759450">
                <a:moveTo>
                  <a:pt x="9056077" y="4657207"/>
                </a:moveTo>
                <a:lnTo>
                  <a:pt x="9056077" y="5759450"/>
                </a:lnTo>
                <a:lnTo>
                  <a:pt x="0" y="5759450"/>
                </a:lnTo>
                <a:lnTo>
                  <a:pt x="0" y="0"/>
                </a:lnTo>
                <a:lnTo>
                  <a:pt x="2835763" y="0"/>
                </a:lnTo>
                <a:lnTo>
                  <a:pt x="2835763" y="695931"/>
                </a:lnTo>
              </a:path>
            </a:pathLst>
          </a:custGeom>
          <a:ln w="28575"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 name="矩形 1">
            <a:extLst>
              <a:ext uri="{FF2B5EF4-FFF2-40B4-BE49-F238E27FC236}">
                <a16:creationId xmlns:a16="http://schemas.microsoft.com/office/drawing/2014/main" id="{0E5C9632-CE40-4EDF-B6D7-AB60022C555A}"/>
              </a:ext>
            </a:extLst>
          </p:cNvPr>
          <p:cNvSpPr/>
          <p:nvPr/>
        </p:nvSpPr>
        <p:spPr>
          <a:xfrm>
            <a:off x="1979050" y="1823089"/>
            <a:ext cx="5795067" cy="3647338"/>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8" name="组合 7">
            <a:extLst>
              <a:ext uri="{FF2B5EF4-FFF2-40B4-BE49-F238E27FC236}">
                <a16:creationId xmlns:a16="http://schemas.microsoft.com/office/drawing/2014/main" id="{6826EF90-01EC-45BA-A1F4-BBE2EF0F230F}"/>
              </a:ext>
            </a:extLst>
          </p:cNvPr>
          <p:cNvGrpSpPr/>
          <p:nvPr/>
        </p:nvGrpSpPr>
        <p:grpSpPr>
          <a:xfrm>
            <a:off x="4092190" y="1054901"/>
            <a:ext cx="623079" cy="623079"/>
            <a:chOff x="3334026" y="478902"/>
            <a:chExt cx="806174" cy="806174"/>
          </a:xfrm>
          <a:solidFill>
            <a:schemeClr val="tx2"/>
          </a:solidFill>
        </p:grpSpPr>
        <p:sp useBgFill="1">
          <p:nvSpPr>
            <p:cNvPr id="9" name="矩形 8">
              <a:extLst>
                <a:ext uri="{FF2B5EF4-FFF2-40B4-BE49-F238E27FC236}">
                  <a16:creationId xmlns:a16="http://schemas.microsoft.com/office/drawing/2014/main" id="{1EB4A199-00D4-43FA-B6C9-BF14CD52117C}"/>
                </a:ext>
              </a:extLst>
            </p:cNvPr>
            <p:cNvSpPr/>
            <p:nvPr/>
          </p:nvSpPr>
          <p:spPr>
            <a:xfrm>
              <a:off x="3368417" y="513294"/>
              <a:ext cx="737384" cy="7373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 name="加号 9">
              <a:extLst>
                <a:ext uri="{FF2B5EF4-FFF2-40B4-BE49-F238E27FC236}">
                  <a16:creationId xmlns:a16="http://schemas.microsoft.com/office/drawing/2014/main" id="{14C49877-C093-4CF5-8EDC-0825BAB81DB6}"/>
                </a:ext>
              </a:extLst>
            </p:cNvPr>
            <p:cNvSpPr/>
            <p:nvPr/>
          </p:nvSpPr>
          <p:spPr>
            <a:xfrm>
              <a:off x="3334026" y="478902"/>
              <a:ext cx="806174" cy="806174"/>
            </a:xfrm>
            <a:prstGeom prst="mathPlus">
              <a:avLst>
                <a:gd name="adj1" fmla="val 1261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11" name="矩形 10">
            <a:extLst>
              <a:ext uri="{FF2B5EF4-FFF2-40B4-BE49-F238E27FC236}">
                <a16:creationId xmlns:a16="http://schemas.microsoft.com/office/drawing/2014/main" id="{E64B3D2A-E897-490D-96A4-8959B5E8C15B}"/>
              </a:ext>
            </a:extLst>
          </p:cNvPr>
          <p:cNvSpPr/>
          <p:nvPr/>
        </p:nvSpPr>
        <p:spPr>
          <a:xfrm>
            <a:off x="4403725" y="2985732"/>
            <a:ext cx="7788275" cy="19991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文本框 11">
            <a:extLst>
              <a:ext uri="{FF2B5EF4-FFF2-40B4-BE49-F238E27FC236}">
                <a16:creationId xmlns:a16="http://schemas.microsoft.com/office/drawing/2014/main" id="{AD6D0E3A-7D22-430C-9251-B9B7C55052CE}"/>
              </a:ext>
            </a:extLst>
          </p:cNvPr>
          <p:cNvSpPr txBox="1"/>
          <p:nvPr/>
        </p:nvSpPr>
        <p:spPr>
          <a:xfrm>
            <a:off x="5136574" y="3249559"/>
            <a:ext cx="6207124" cy="923330"/>
          </a:xfrm>
          <a:prstGeom prst="rect">
            <a:avLst/>
          </a:prstGeom>
          <a:noFill/>
        </p:spPr>
        <p:txBody>
          <a:bodyPr wrap="square" rtlCol="0">
            <a:spAutoFit/>
            <a:scene3d>
              <a:camera prst="orthographicFront"/>
              <a:lightRig rig="threePt" dir="t"/>
            </a:scene3d>
            <a:sp3d contourW="12700"/>
          </a:bodyPr>
          <a:lstStyle/>
          <a:p>
            <a:pPr algn="dist"/>
            <a:r>
              <a:rPr lang="zh-CN" altLang="en-US" sz="54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谢谢大家的观看</a:t>
            </a:r>
          </a:p>
        </p:txBody>
      </p:sp>
      <p:sp>
        <p:nvSpPr>
          <p:cNvPr id="15" name="文本框 14">
            <a:extLst>
              <a:ext uri="{FF2B5EF4-FFF2-40B4-BE49-F238E27FC236}">
                <a16:creationId xmlns:a16="http://schemas.microsoft.com/office/drawing/2014/main" id="{C5D46984-3135-40AE-900F-A5E66C480049}"/>
              </a:ext>
            </a:extLst>
          </p:cNvPr>
          <p:cNvSpPr txBox="1"/>
          <p:nvPr/>
        </p:nvSpPr>
        <p:spPr>
          <a:xfrm>
            <a:off x="6241405" y="1089441"/>
            <a:ext cx="5020320" cy="553998"/>
          </a:xfrm>
          <a:prstGeom prst="rect">
            <a:avLst/>
          </a:prstGeom>
          <a:noFill/>
        </p:spPr>
        <p:txBody>
          <a:bodyPr wrap="square">
            <a:spAutoFit/>
            <a:scene3d>
              <a:camera prst="orthographicFront"/>
              <a:lightRig rig="threePt" dir="t"/>
            </a:scene3d>
            <a:sp3d contourW="12700"/>
          </a:bodyPr>
          <a:lstStyle/>
          <a:p>
            <a:pPr algn="r">
              <a:defRPr/>
            </a:pP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 and copyrights belong to Bao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tu</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internetThis</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template is exclusively designed by Fei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 and copyrights belong to Bao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tu</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internet</a:t>
            </a:r>
          </a:p>
        </p:txBody>
      </p:sp>
      <p:grpSp>
        <p:nvGrpSpPr>
          <p:cNvPr id="20" name="组合 19">
            <a:extLst>
              <a:ext uri="{FF2B5EF4-FFF2-40B4-BE49-F238E27FC236}">
                <a16:creationId xmlns:a16="http://schemas.microsoft.com/office/drawing/2014/main" id="{F00F4788-564E-4A21-9E23-68916C2B2312}"/>
              </a:ext>
            </a:extLst>
          </p:cNvPr>
          <p:cNvGrpSpPr/>
          <p:nvPr/>
        </p:nvGrpSpPr>
        <p:grpSpPr>
          <a:xfrm>
            <a:off x="5194936" y="4257199"/>
            <a:ext cx="4255108" cy="338554"/>
            <a:chOff x="2146936" y="5818145"/>
            <a:chExt cx="4255108" cy="338554"/>
          </a:xfrm>
        </p:grpSpPr>
        <p:sp>
          <p:nvSpPr>
            <p:cNvPr id="16" name="文本框 15">
              <a:extLst>
                <a:ext uri="{FF2B5EF4-FFF2-40B4-BE49-F238E27FC236}">
                  <a16:creationId xmlns:a16="http://schemas.microsoft.com/office/drawing/2014/main" id="{C3B6E751-0FF7-43CA-A442-359F7D5E3687}"/>
                </a:ext>
              </a:extLst>
            </p:cNvPr>
            <p:cNvSpPr txBox="1"/>
            <p:nvPr/>
          </p:nvSpPr>
          <p:spPr>
            <a:xfrm>
              <a:off x="2146936" y="5818145"/>
              <a:ext cx="1602104" cy="338554"/>
            </a:xfrm>
            <a:prstGeom prst="rect">
              <a:avLst/>
            </a:prstGeom>
            <a:noFill/>
          </p:spPr>
          <p:txBody>
            <a:bodyPr wrap="square" rtlCol="0">
              <a:spAutoFit/>
              <a:scene3d>
                <a:camera prst="orthographicFront"/>
                <a:lightRig rig="threePt" dir="t"/>
              </a:scene3d>
              <a:sp3d contourW="12700"/>
            </a:bodyPr>
            <a:lstStyle/>
            <a:p>
              <a:pPr algn="dist"/>
              <a:r>
                <a:rPr lang="zh-CN" altLang="en-US" sz="16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汇报人</a:t>
              </a:r>
            </a:p>
          </p:txBody>
        </p:sp>
        <p:sp>
          <p:nvSpPr>
            <p:cNvPr id="17" name="文本框 16">
              <a:extLst>
                <a:ext uri="{FF2B5EF4-FFF2-40B4-BE49-F238E27FC236}">
                  <a16:creationId xmlns:a16="http://schemas.microsoft.com/office/drawing/2014/main" id="{BF41C911-18D7-435B-B03B-1A4D01415862}"/>
                </a:ext>
              </a:extLst>
            </p:cNvPr>
            <p:cNvSpPr txBox="1"/>
            <p:nvPr/>
          </p:nvSpPr>
          <p:spPr>
            <a:xfrm>
              <a:off x="4297826" y="5818145"/>
              <a:ext cx="2104218" cy="338554"/>
            </a:xfrm>
            <a:prstGeom prst="rect">
              <a:avLst/>
            </a:prstGeom>
            <a:noFill/>
          </p:spPr>
          <p:txBody>
            <a:bodyPr wrap="square" rtlCol="0">
              <a:spAutoFit/>
              <a:scene3d>
                <a:camera prst="orthographicFront"/>
                <a:lightRig rig="threePt" dir="t"/>
              </a:scene3d>
              <a:sp3d contourW="12700"/>
            </a:bodyPr>
            <a:lstStyle/>
            <a:p>
              <a:pPr algn="dist"/>
              <a:r>
                <a:rPr lang="zh-CN" altLang="en-US" sz="16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时间：</a:t>
              </a:r>
              <a:r>
                <a:rPr lang="en-US" altLang="zh-CN" sz="16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2020.06.21</a:t>
              </a:r>
              <a:endParaRPr lang="zh-CN" altLang="en-US" sz="16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Tree>
    <p:extLst>
      <p:ext uri="{BB962C8B-B14F-4D97-AF65-F5344CB8AC3E}">
        <p14:creationId xmlns:p14="http://schemas.microsoft.com/office/powerpoint/2010/main" val="839994202"/>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1000"/>
                            </p:stCondLst>
                            <p:childTnLst>
                              <p:par>
                                <p:cTn id="21" presetID="12" presetClass="entr" presetSubtype="4"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p:tgtEl>
                                          <p:spTgt spid="12"/>
                                        </p:tgtEl>
                                        <p:attrNameLst>
                                          <p:attrName>ppt_y</p:attrName>
                                        </p:attrNameLst>
                                      </p:cBhvr>
                                      <p:tavLst>
                                        <p:tav tm="0">
                                          <p:val>
                                            <p:strVal val="#ppt_y+#ppt_h*1.125000"/>
                                          </p:val>
                                        </p:tav>
                                        <p:tav tm="100000">
                                          <p:val>
                                            <p:strVal val="#ppt_y"/>
                                          </p:val>
                                        </p:tav>
                                      </p:tavLst>
                                    </p:anim>
                                    <p:animEffect transition="in" filter="wipe(up)">
                                      <p:cBhvr>
                                        <p:cTn id="24" dur="500"/>
                                        <p:tgtEl>
                                          <p:spTgt spid="12"/>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right)">
                                      <p:cBhvr>
                                        <p:cTn id="28" dur="500"/>
                                        <p:tgtEl>
                                          <p:spTgt spid="15"/>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11" grpId="0" animBg="1"/>
      <p:bldP spid="12"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3">
            <a:extLst>
              <a:ext uri="{FF2B5EF4-FFF2-40B4-BE49-F238E27FC236}">
                <a16:creationId xmlns:a16="http://schemas.microsoft.com/office/drawing/2014/main" id="{6B9C60AB-0246-49C8-A082-1B35B6E9135C}"/>
              </a:ext>
            </a:extLst>
          </p:cNvPr>
          <p:cNvGrpSpPr/>
          <p:nvPr/>
        </p:nvGrpSpPr>
        <p:grpSpPr>
          <a:xfrm>
            <a:off x="1019175" y="1363580"/>
            <a:ext cx="1852362" cy="1852362"/>
            <a:chOff x="3157914" y="1242637"/>
            <a:chExt cx="1810000" cy="1810000"/>
          </a:xfrm>
        </p:grpSpPr>
        <p:sp>
          <p:nvSpPr>
            <p:cNvPr id="13" name="矩形 12">
              <a:extLst>
                <a:ext uri="{FF2B5EF4-FFF2-40B4-BE49-F238E27FC236}">
                  <a16:creationId xmlns:a16="http://schemas.microsoft.com/office/drawing/2014/main" id="{B9CC483A-63BE-41B6-9A0A-5F7121C2E66E}"/>
                </a:ext>
              </a:extLst>
            </p:cNvPr>
            <p:cNvSpPr/>
            <p:nvPr/>
          </p:nvSpPr>
          <p:spPr>
            <a:xfrm>
              <a:off x="3157914" y="1242637"/>
              <a:ext cx="1810000" cy="181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Oval 2">
              <a:extLst>
                <a:ext uri="{FF2B5EF4-FFF2-40B4-BE49-F238E27FC236}">
                  <a16:creationId xmlns:a16="http://schemas.microsoft.com/office/drawing/2014/main" id="{A95CEEC4-B2B7-493B-A3E5-16083BCCC9F1}"/>
                </a:ext>
              </a:extLst>
            </p:cNvPr>
            <p:cNvSpPr/>
            <p:nvPr/>
          </p:nvSpPr>
          <p:spPr>
            <a:xfrm>
              <a:off x="3528299" y="1612900"/>
              <a:ext cx="1069229" cy="1069474"/>
            </a:xfrm>
            <a:custGeom>
              <a:avLst/>
              <a:gdLst>
                <a:gd name="connsiteX0" fmla="*/ 180553 w 577502"/>
                <a:gd name="connsiteY0" fmla="*/ 192679 h 577634"/>
                <a:gd name="connsiteX1" fmla="*/ 253430 w 577502"/>
                <a:gd name="connsiteY1" fmla="*/ 218460 h 577634"/>
                <a:gd name="connsiteX2" fmla="*/ 229445 w 577502"/>
                <a:gd name="connsiteY2" fmla="*/ 301325 h 577634"/>
                <a:gd name="connsiteX3" fmla="*/ 242360 w 577502"/>
                <a:gd name="connsiteY3" fmla="*/ 334471 h 577634"/>
                <a:gd name="connsiteX4" fmla="*/ 275569 w 577502"/>
                <a:gd name="connsiteY4" fmla="*/ 347361 h 577634"/>
                <a:gd name="connsiteX5" fmla="*/ 359516 w 577502"/>
                <a:gd name="connsiteY5" fmla="*/ 323422 h 577634"/>
                <a:gd name="connsiteX6" fmla="*/ 374275 w 577502"/>
                <a:gd name="connsiteY6" fmla="*/ 351044 h 577634"/>
                <a:gd name="connsiteX7" fmla="*/ 369663 w 577502"/>
                <a:gd name="connsiteY7" fmla="*/ 437593 h 577634"/>
                <a:gd name="connsiteX8" fmla="*/ 329073 w 577502"/>
                <a:gd name="connsiteY8" fmla="*/ 452324 h 577634"/>
                <a:gd name="connsiteX9" fmla="*/ 197158 w 577502"/>
                <a:gd name="connsiteY9" fmla="*/ 379587 h 577634"/>
                <a:gd name="connsiteX10" fmla="*/ 135351 w 577502"/>
                <a:gd name="connsiteY10" fmla="*/ 293959 h 577634"/>
                <a:gd name="connsiteX11" fmla="*/ 139964 w 577502"/>
                <a:gd name="connsiteY11" fmla="*/ 207411 h 577634"/>
                <a:gd name="connsiteX12" fmla="*/ 180553 w 577502"/>
                <a:gd name="connsiteY12" fmla="*/ 192679 h 577634"/>
                <a:gd name="connsiteX13" fmla="*/ 130721 w 577502"/>
                <a:gd name="connsiteY13" fmla="*/ 88673 h 577634"/>
                <a:gd name="connsiteX14" fmla="*/ 302303 w 577502"/>
                <a:gd name="connsiteY14" fmla="*/ 151290 h 577634"/>
                <a:gd name="connsiteX15" fmla="*/ 299536 w 577502"/>
                <a:gd name="connsiteY15" fmla="*/ 154973 h 577634"/>
                <a:gd name="connsiteX16" fmla="*/ 265404 w 577502"/>
                <a:gd name="connsiteY16" fmla="*/ 197331 h 577634"/>
                <a:gd name="connsiteX17" fmla="*/ 130721 w 577502"/>
                <a:gd name="connsiteY17" fmla="*/ 147606 h 577634"/>
                <a:gd name="connsiteX18" fmla="*/ 77217 w 577502"/>
                <a:gd name="connsiteY18" fmla="*/ 166023 h 577634"/>
                <a:gd name="connsiteX19" fmla="*/ 161163 w 577502"/>
                <a:gd name="connsiteY19" fmla="*/ 416489 h 577634"/>
                <a:gd name="connsiteX20" fmla="*/ 358575 w 577502"/>
                <a:gd name="connsiteY20" fmla="*/ 518701 h 577634"/>
                <a:gd name="connsiteX21" fmla="*/ 411157 w 577502"/>
                <a:gd name="connsiteY21" fmla="*/ 500284 h 577634"/>
                <a:gd name="connsiteX22" fmla="*/ 423149 w 577502"/>
                <a:gd name="connsiteY22" fmla="*/ 399914 h 577634"/>
                <a:gd name="connsiteX23" fmla="*/ 379792 w 577502"/>
                <a:gd name="connsiteY23" fmla="*/ 312435 h 577634"/>
                <a:gd name="connsiteX24" fmla="*/ 423149 w 577502"/>
                <a:gd name="connsiteY24" fmla="*/ 278364 h 577634"/>
                <a:gd name="connsiteX25" fmla="*/ 425917 w 577502"/>
                <a:gd name="connsiteY25" fmla="*/ 274681 h 577634"/>
                <a:gd name="connsiteX26" fmla="*/ 479421 w 577502"/>
                <a:gd name="connsiteY26" fmla="*/ 384260 h 577634"/>
                <a:gd name="connsiteX27" fmla="*/ 453591 w 577502"/>
                <a:gd name="connsiteY27" fmla="*/ 541722 h 577634"/>
                <a:gd name="connsiteX28" fmla="*/ 358575 w 577502"/>
                <a:gd name="connsiteY28" fmla="*/ 577634 h 577634"/>
                <a:gd name="connsiteX29" fmla="*/ 118729 w 577502"/>
                <a:gd name="connsiteY29" fmla="*/ 457926 h 577634"/>
                <a:gd name="connsiteX30" fmla="*/ 35705 w 577502"/>
                <a:gd name="connsiteY30" fmla="*/ 124586 h 577634"/>
                <a:gd name="connsiteX31" fmla="*/ 130721 w 577502"/>
                <a:gd name="connsiteY31" fmla="*/ 88673 h 577634"/>
                <a:gd name="connsiteX32" fmla="*/ 483094 w 577502"/>
                <a:gd name="connsiteY32" fmla="*/ 235 h 577634"/>
                <a:gd name="connsiteX33" fmla="*/ 493240 w 577502"/>
                <a:gd name="connsiteY33" fmla="*/ 10361 h 577634"/>
                <a:gd name="connsiteX34" fmla="*/ 510763 w 577502"/>
                <a:gd name="connsiteY34" fmla="*/ 66518 h 577634"/>
                <a:gd name="connsiteX35" fmla="*/ 567024 w 577502"/>
                <a:gd name="connsiteY35" fmla="*/ 84009 h 577634"/>
                <a:gd name="connsiteX36" fmla="*/ 577170 w 577502"/>
                <a:gd name="connsiteY36" fmla="*/ 95056 h 577634"/>
                <a:gd name="connsiteX37" fmla="*/ 573480 w 577502"/>
                <a:gd name="connsiteY37" fmla="*/ 108865 h 577634"/>
                <a:gd name="connsiteX38" fmla="*/ 521831 w 577502"/>
                <a:gd name="connsiteY38" fmla="*/ 160419 h 577634"/>
                <a:gd name="connsiteX39" fmla="*/ 508919 w 577502"/>
                <a:gd name="connsiteY39" fmla="*/ 164101 h 577634"/>
                <a:gd name="connsiteX40" fmla="*/ 476638 w 577502"/>
                <a:gd name="connsiteY40" fmla="*/ 157657 h 577634"/>
                <a:gd name="connsiteX41" fmla="*/ 401931 w 577502"/>
                <a:gd name="connsiteY41" fmla="*/ 257082 h 577634"/>
                <a:gd name="connsiteX42" fmla="*/ 274652 w 577502"/>
                <a:gd name="connsiteY42" fmla="*/ 317841 h 577634"/>
                <a:gd name="connsiteX43" fmla="*/ 263585 w 577502"/>
                <a:gd name="connsiteY43" fmla="*/ 314159 h 577634"/>
                <a:gd name="connsiteX44" fmla="*/ 258973 w 577502"/>
                <a:gd name="connsiteY44" fmla="*/ 303112 h 577634"/>
                <a:gd name="connsiteX45" fmla="*/ 319845 w 577502"/>
                <a:gd name="connsiteY45" fmla="*/ 176069 h 577634"/>
                <a:gd name="connsiteX46" fmla="*/ 420377 w 577502"/>
                <a:gd name="connsiteY46" fmla="*/ 101501 h 577634"/>
                <a:gd name="connsiteX47" fmla="*/ 413921 w 577502"/>
                <a:gd name="connsiteY47" fmla="*/ 69280 h 577634"/>
                <a:gd name="connsiteX48" fmla="*/ 417610 w 577502"/>
                <a:gd name="connsiteY48" fmla="*/ 55471 h 577634"/>
                <a:gd name="connsiteX49" fmla="*/ 469260 w 577502"/>
                <a:gd name="connsiteY49" fmla="*/ 4838 h 577634"/>
                <a:gd name="connsiteX50" fmla="*/ 483094 w 577502"/>
                <a:gd name="connsiteY50" fmla="*/ 235 h 57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7502" h="577634">
                  <a:moveTo>
                    <a:pt x="180553" y="192679"/>
                  </a:moveTo>
                  <a:cubicBezTo>
                    <a:pt x="201770" y="192679"/>
                    <a:pt x="226677" y="201887"/>
                    <a:pt x="253430" y="218460"/>
                  </a:cubicBezTo>
                  <a:cubicBezTo>
                    <a:pt x="231290" y="262654"/>
                    <a:pt x="229445" y="299484"/>
                    <a:pt x="229445" y="301325"/>
                  </a:cubicBezTo>
                  <a:cubicBezTo>
                    <a:pt x="229445" y="314215"/>
                    <a:pt x="234057" y="326185"/>
                    <a:pt x="242360" y="334471"/>
                  </a:cubicBezTo>
                  <a:cubicBezTo>
                    <a:pt x="251585" y="343678"/>
                    <a:pt x="263577" y="348282"/>
                    <a:pt x="275569" y="347361"/>
                  </a:cubicBezTo>
                  <a:cubicBezTo>
                    <a:pt x="278337" y="347361"/>
                    <a:pt x="315236" y="345520"/>
                    <a:pt x="359516" y="323422"/>
                  </a:cubicBezTo>
                  <a:cubicBezTo>
                    <a:pt x="365050" y="332630"/>
                    <a:pt x="370585" y="341837"/>
                    <a:pt x="374275" y="351044"/>
                  </a:cubicBezTo>
                  <a:cubicBezTo>
                    <a:pt x="396415" y="400764"/>
                    <a:pt x="380733" y="426544"/>
                    <a:pt x="369663" y="437593"/>
                  </a:cubicBezTo>
                  <a:cubicBezTo>
                    <a:pt x="362283" y="444038"/>
                    <a:pt x="350291" y="452324"/>
                    <a:pt x="329073" y="452324"/>
                  </a:cubicBezTo>
                  <a:cubicBezTo>
                    <a:pt x="293096" y="452324"/>
                    <a:pt x="242360" y="424702"/>
                    <a:pt x="197158" y="379587"/>
                  </a:cubicBezTo>
                  <a:cubicBezTo>
                    <a:pt x="169483" y="351965"/>
                    <a:pt x="147344" y="321581"/>
                    <a:pt x="135351" y="293959"/>
                  </a:cubicBezTo>
                  <a:cubicBezTo>
                    <a:pt x="114134" y="244240"/>
                    <a:pt x="128894" y="218460"/>
                    <a:pt x="139964" y="207411"/>
                  </a:cubicBezTo>
                  <a:cubicBezTo>
                    <a:pt x="147344" y="200966"/>
                    <a:pt x="160258" y="192679"/>
                    <a:pt x="180553" y="192679"/>
                  </a:cubicBezTo>
                  <a:close/>
                  <a:moveTo>
                    <a:pt x="130721" y="88673"/>
                  </a:moveTo>
                  <a:cubicBezTo>
                    <a:pt x="184225" y="88673"/>
                    <a:pt x="245109" y="111694"/>
                    <a:pt x="302303" y="151290"/>
                  </a:cubicBezTo>
                  <a:cubicBezTo>
                    <a:pt x="301381" y="153131"/>
                    <a:pt x="300458" y="154052"/>
                    <a:pt x="299536" y="154973"/>
                  </a:cubicBezTo>
                  <a:cubicBezTo>
                    <a:pt x="284776" y="168786"/>
                    <a:pt x="274629" y="183519"/>
                    <a:pt x="265404" y="197331"/>
                  </a:cubicBezTo>
                  <a:cubicBezTo>
                    <a:pt x="218357" y="166023"/>
                    <a:pt x="170388" y="147606"/>
                    <a:pt x="130721" y="147606"/>
                  </a:cubicBezTo>
                  <a:cubicBezTo>
                    <a:pt x="107659" y="147606"/>
                    <a:pt x="89209" y="154052"/>
                    <a:pt x="77217" y="166023"/>
                  </a:cubicBezTo>
                  <a:cubicBezTo>
                    <a:pt x="37550" y="205619"/>
                    <a:pt x="62457" y="317960"/>
                    <a:pt x="161163" y="416489"/>
                  </a:cubicBezTo>
                  <a:cubicBezTo>
                    <a:pt x="223892" y="479105"/>
                    <a:pt x="299536" y="518701"/>
                    <a:pt x="358575" y="518701"/>
                  </a:cubicBezTo>
                  <a:cubicBezTo>
                    <a:pt x="381637" y="518701"/>
                    <a:pt x="399165" y="512255"/>
                    <a:pt x="411157" y="500284"/>
                  </a:cubicBezTo>
                  <a:cubicBezTo>
                    <a:pt x="431451" y="480026"/>
                    <a:pt x="435141" y="444114"/>
                    <a:pt x="423149" y="399914"/>
                  </a:cubicBezTo>
                  <a:cubicBezTo>
                    <a:pt x="414847" y="371368"/>
                    <a:pt x="400087" y="340981"/>
                    <a:pt x="379792" y="312435"/>
                  </a:cubicBezTo>
                  <a:cubicBezTo>
                    <a:pt x="394552" y="303227"/>
                    <a:pt x="408389" y="292177"/>
                    <a:pt x="423149" y="278364"/>
                  </a:cubicBezTo>
                  <a:cubicBezTo>
                    <a:pt x="424072" y="277443"/>
                    <a:pt x="424994" y="276523"/>
                    <a:pt x="425917" y="274681"/>
                  </a:cubicBezTo>
                  <a:cubicBezTo>
                    <a:pt x="450824" y="310593"/>
                    <a:pt x="469273" y="347427"/>
                    <a:pt x="479421" y="384260"/>
                  </a:cubicBezTo>
                  <a:cubicBezTo>
                    <a:pt x="498793" y="449639"/>
                    <a:pt x="489568" y="505809"/>
                    <a:pt x="453591" y="541722"/>
                  </a:cubicBezTo>
                  <a:cubicBezTo>
                    <a:pt x="429607" y="564743"/>
                    <a:pt x="397320" y="577634"/>
                    <a:pt x="358575" y="577634"/>
                  </a:cubicBezTo>
                  <a:cubicBezTo>
                    <a:pt x="282931" y="577634"/>
                    <a:pt x="193450" y="532514"/>
                    <a:pt x="118729" y="457926"/>
                  </a:cubicBezTo>
                  <a:cubicBezTo>
                    <a:pt x="1573" y="340981"/>
                    <a:pt x="-34404" y="194569"/>
                    <a:pt x="35705" y="124586"/>
                  </a:cubicBezTo>
                  <a:cubicBezTo>
                    <a:pt x="58767" y="101565"/>
                    <a:pt x="91977" y="88673"/>
                    <a:pt x="130721" y="88673"/>
                  </a:cubicBezTo>
                  <a:close/>
                  <a:moveTo>
                    <a:pt x="483094" y="235"/>
                  </a:moveTo>
                  <a:cubicBezTo>
                    <a:pt x="487706" y="2076"/>
                    <a:pt x="492317" y="5758"/>
                    <a:pt x="493240" y="10361"/>
                  </a:cubicBezTo>
                  <a:lnTo>
                    <a:pt x="510763" y="66518"/>
                  </a:lnTo>
                  <a:lnTo>
                    <a:pt x="567024" y="84009"/>
                  </a:lnTo>
                  <a:cubicBezTo>
                    <a:pt x="572558" y="85850"/>
                    <a:pt x="576247" y="89533"/>
                    <a:pt x="577170" y="95056"/>
                  </a:cubicBezTo>
                  <a:cubicBezTo>
                    <a:pt x="578092" y="99659"/>
                    <a:pt x="577170" y="105183"/>
                    <a:pt x="573480" y="108865"/>
                  </a:cubicBezTo>
                  <a:lnTo>
                    <a:pt x="521831" y="160419"/>
                  </a:lnTo>
                  <a:cubicBezTo>
                    <a:pt x="519064" y="163181"/>
                    <a:pt x="513530" y="165022"/>
                    <a:pt x="508919" y="164101"/>
                  </a:cubicBezTo>
                  <a:lnTo>
                    <a:pt x="476638" y="157657"/>
                  </a:lnTo>
                  <a:cubicBezTo>
                    <a:pt x="461881" y="187116"/>
                    <a:pt x="434212" y="224861"/>
                    <a:pt x="401931" y="257082"/>
                  </a:cubicBezTo>
                  <a:cubicBezTo>
                    <a:pt x="344748" y="314159"/>
                    <a:pt x="277419" y="317841"/>
                    <a:pt x="274652" y="317841"/>
                  </a:cubicBezTo>
                  <a:cubicBezTo>
                    <a:pt x="270041" y="317841"/>
                    <a:pt x="266351" y="316921"/>
                    <a:pt x="263585" y="314159"/>
                  </a:cubicBezTo>
                  <a:cubicBezTo>
                    <a:pt x="260818" y="310476"/>
                    <a:pt x="258973" y="306794"/>
                    <a:pt x="258973" y="303112"/>
                  </a:cubicBezTo>
                  <a:cubicBezTo>
                    <a:pt x="258973" y="300350"/>
                    <a:pt x="262662" y="233146"/>
                    <a:pt x="319845" y="176069"/>
                  </a:cubicBezTo>
                  <a:cubicBezTo>
                    <a:pt x="352126" y="143848"/>
                    <a:pt x="389941" y="115310"/>
                    <a:pt x="420377" y="101501"/>
                  </a:cubicBezTo>
                  <a:lnTo>
                    <a:pt x="413921" y="69280"/>
                  </a:lnTo>
                  <a:cubicBezTo>
                    <a:pt x="412999" y="63756"/>
                    <a:pt x="413921" y="59153"/>
                    <a:pt x="417610" y="55471"/>
                  </a:cubicBezTo>
                  <a:lnTo>
                    <a:pt x="469260" y="4838"/>
                  </a:lnTo>
                  <a:cubicBezTo>
                    <a:pt x="472949" y="1155"/>
                    <a:pt x="477560" y="-686"/>
                    <a:pt x="483094" y="2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5" name="组合 14">
            <a:extLst>
              <a:ext uri="{FF2B5EF4-FFF2-40B4-BE49-F238E27FC236}">
                <a16:creationId xmlns:a16="http://schemas.microsoft.com/office/drawing/2014/main" id="{4F1B1CFD-C69B-43EC-ABAA-349EA86DCCFB}"/>
              </a:ext>
            </a:extLst>
          </p:cNvPr>
          <p:cNvGrpSpPr/>
          <p:nvPr/>
        </p:nvGrpSpPr>
        <p:grpSpPr>
          <a:xfrm>
            <a:off x="1019175" y="3311525"/>
            <a:ext cx="10153650" cy="1852362"/>
            <a:chOff x="1019175" y="3311525"/>
            <a:chExt cx="10153650" cy="1852362"/>
          </a:xfrm>
        </p:grpSpPr>
        <p:sp>
          <p:nvSpPr>
            <p:cNvPr id="5" name="矩形 4">
              <a:extLst>
                <a:ext uri="{FF2B5EF4-FFF2-40B4-BE49-F238E27FC236}">
                  <a16:creationId xmlns:a16="http://schemas.microsoft.com/office/drawing/2014/main" id="{A75C57AF-862C-4851-AB3B-5F187416106A}"/>
                </a:ext>
              </a:extLst>
            </p:cNvPr>
            <p:cNvSpPr/>
            <p:nvPr/>
          </p:nvSpPr>
          <p:spPr>
            <a:xfrm>
              <a:off x="1019175" y="3311525"/>
              <a:ext cx="10153650" cy="1852362"/>
            </a:xfrm>
            <a:prstGeom prst="rect">
              <a:avLst/>
            </a:prstGeom>
            <a:ln w="1905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 name="文本框 6">
              <a:extLst>
                <a:ext uri="{FF2B5EF4-FFF2-40B4-BE49-F238E27FC236}">
                  <a16:creationId xmlns:a16="http://schemas.microsoft.com/office/drawing/2014/main" id="{DD872EBD-4E8D-43B6-9A0C-E4A4E2FBF076}"/>
                </a:ext>
              </a:extLst>
            </p:cNvPr>
            <p:cNvSpPr txBox="1"/>
            <p:nvPr/>
          </p:nvSpPr>
          <p:spPr>
            <a:xfrm>
              <a:off x="1398105" y="3786525"/>
              <a:ext cx="9395792" cy="902363"/>
            </a:xfrm>
            <a:prstGeom prst="rect">
              <a:avLst/>
            </a:prstGeom>
            <a:noFill/>
          </p:spPr>
          <p:txBody>
            <a:bodyPr wrap="square">
              <a:spAutoFit/>
              <a:scene3d>
                <a:camera prst="orthographicFront"/>
                <a:lightRig rig="threePt" dir="t"/>
              </a:scene3d>
              <a:sp3d contourW="12700"/>
            </a:bodyPr>
            <a:lstStyle/>
            <a:p>
              <a:pPr>
                <a:lnSpc>
                  <a:spcPct val="130000"/>
                </a:lnSpc>
                <a:defRPr/>
              </a:pP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 and copyrights belong to Bao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tu</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internetThis</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template is exclusively designed by Fei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belong to template is exclusively designed by Fei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designed by Fei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 and copyrights belong to Bao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tu</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internet</a:t>
              </a:r>
            </a:p>
          </p:txBody>
        </p:sp>
      </p:grpSp>
      <p:grpSp>
        <p:nvGrpSpPr>
          <p:cNvPr id="16" name="组合 15">
            <a:extLst>
              <a:ext uri="{FF2B5EF4-FFF2-40B4-BE49-F238E27FC236}">
                <a16:creationId xmlns:a16="http://schemas.microsoft.com/office/drawing/2014/main" id="{61F22182-BDE0-4B52-85FE-8973C4BC25D3}"/>
              </a:ext>
            </a:extLst>
          </p:cNvPr>
          <p:cNvGrpSpPr/>
          <p:nvPr/>
        </p:nvGrpSpPr>
        <p:grpSpPr>
          <a:xfrm>
            <a:off x="7026443" y="4859087"/>
            <a:ext cx="3689684" cy="609600"/>
            <a:chOff x="7026443" y="4859087"/>
            <a:chExt cx="3689684" cy="609600"/>
          </a:xfrm>
        </p:grpSpPr>
        <p:sp>
          <p:nvSpPr>
            <p:cNvPr id="6" name="矩形 5">
              <a:extLst>
                <a:ext uri="{FF2B5EF4-FFF2-40B4-BE49-F238E27FC236}">
                  <a16:creationId xmlns:a16="http://schemas.microsoft.com/office/drawing/2014/main" id="{AFE48CC1-6666-4C25-8F7D-8E4A0F6FFDBC}"/>
                </a:ext>
              </a:extLst>
            </p:cNvPr>
            <p:cNvSpPr/>
            <p:nvPr/>
          </p:nvSpPr>
          <p:spPr>
            <a:xfrm>
              <a:off x="7026443" y="4859087"/>
              <a:ext cx="3689684" cy="609600"/>
            </a:xfrm>
            <a:prstGeom prst="rect">
              <a:avLst/>
            </a:prstGeom>
            <a:solidFill>
              <a:schemeClr val="tx2"/>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spcBef>
                  <a:spcPct val="0"/>
                </a:spcBef>
              </a:pPr>
              <a:endParaRPr lang="zh-CN" altLang="en-US"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 name="文本框 7">
              <a:extLst>
                <a:ext uri="{FF2B5EF4-FFF2-40B4-BE49-F238E27FC236}">
                  <a16:creationId xmlns:a16="http://schemas.microsoft.com/office/drawing/2014/main" id="{D7C50638-E477-4F38-BD33-6B9F26E8AB4D}"/>
                </a:ext>
              </a:extLst>
            </p:cNvPr>
            <p:cNvSpPr txBox="1"/>
            <p:nvPr/>
          </p:nvSpPr>
          <p:spPr>
            <a:xfrm>
              <a:off x="7752554" y="4933055"/>
              <a:ext cx="2237462" cy="461665"/>
            </a:xfrm>
            <a:prstGeom prst="rect">
              <a:avLst/>
            </a:prstGeom>
            <a:noFill/>
          </p:spPr>
          <p:txBody>
            <a:bodyPr wrap="square" rtlCol="0">
              <a:spAutoFit/>
              <a:scene3d>
                <a:camera prst="orthographicFront"/>
                <a:lightRig rig="threePt" dir="t"/>
              </a:scene3d>
              <a:sp3d contourW="12700"/>
            </a:bodyPr>
            <a:lstStyle/>
            <a:p>
              <a:pPr algn="dist"/>
              <a:r>
                <a:rPr lang="zh-CN" altLang="en-US" sz="24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毕业题目</a:t>
              </a:r>
            </a:p>
          </p:txBody>
        </p:sp>
      </p:grpSp>
      <p:sp>
        <p:nvSpPr>
          <p:cNvPr id="9" name="文本框 8">
            <a:extLst>
              <a:ext uri="{FF2B5EF4-FFF2-40B4-BE49-F238E27FC236}">
                <a16:creationId xmlns:a16="http://schemas.microsoft.com/office/drawing/2014/main" id="{1BF98890-69D2-48B2-BBDB-079B49E6C856}"/>
              </a:ext>
            </a:extLst>
          </p:cNvPr>
          <p:cNvSpPr txBox="1"/>
          <p:nvPr/>
        </p:nvSpPr>
        <p:spPr>
          <a:xfrm>
            <a:off x="3106088" y="2271533"/>
            <a:ext cx="4048354" cy="1200329"/>
          </a:xfrm>
          <a:prstGeom prst="rect">
            <a:avLst/>
          </a:prstGeom>
          <a:noFill/>
        </p:spPr>
        <p:txBody>
          <a:bodyPr wrap="square" rtlCol="0">
            <a:spAutoFit/>
            <a:scene3d>
              <a:camera prst="orthographicFront"/>
              <a:lightRig rig="threePt" dir="t"/>
            </a:scene3d>
            <a:sp3d contourW="12700"/>
          </a:bodyPr>
          <a:lstStyle/>
          <a:p>
            <a:pPr algn="dist"/>
            <a:r>
              <a:rPr lang="en-US" altLang="zh-CN" sz="7200" b="1" dirty="0">
                <a:solidFill>
                  <a:schemeClr val="accent1"/>
                </a:solidFill>
                <a:latin typeface="Source Han Serif SC" panose="02020400000000000000" pitchFamily="18" charset="-122"/>
                <a:ea typeface="Source Han Serif SC" panose="02020400000000000000" pitchFamily="18" charset="-122"/>
                <a:sym typeface="Source Han Serif SC" panose="02020400000000000000" pitchFamily="18" charset="-122"/>
              </a:rPr>
              <a:t>PART 01</a:t>
            </a:r>
            <a:endParaRPr lang="zh-CN" altLang="en-US" sz="7200" b="1" dirty="0">
              <a:solidFill>
                <a:schemeClr val="accent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矩形 16">
            <a:extLst>
              <a:ext uri="{FF2B5EF4-FFF2-40B4-BE49-F238E27FC236}">
                <a16:creationId xmlns:a16="http://schemas.microsoft.com/office/drawing/2014/main" id="{388A08A7-7762-453C-A304-4EBDA283ACC9}"/>
              </a:ext>
            </a:extLst>
          </p:cNvPr>
          <p:cNvSpPr/>
          <p:nvPr/>
        </p:nvSpPr>
        <p:spPr>
          <a:xfrm>
            <a:off x="7568698" y="1122630"/>
            <a:ext cx="3613180" cy="2211729"/>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3596739397"/>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1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ppt_x</p:attrName>
                                        </p:attrNameLst>
                                      </p:cBhvr>
                                      <p:tavLst>
                                        <p:tav tm="0">
                                          <p:val>
                                            <p:strVal val="#ppt_x-#ppt_w*1.125000"/>
                                          </p:val>
                                        </p:tav>
                                        <p:tav tm="100000">
                                          <p:val>
                                            <p:strVal val="#ppt_x"/>
                                          </p:val>
                                        </p:tav>
                                      </p:tavLst>
                                    </p:anim>
                                    <p:animEffect transition="in" filter="wipe(right)">
                                      <p:cBhvr>
                                        <p:cTn id="14" dur="500"/>
                                        <p:tgtEl>
                                          <p:spTgt spid="9"/>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2" presetClass="entr" presetSubtype="2"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1+#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86" name="组合 10685"/>
          <p:cNvGrpSpPr/>
          <p:nvPr/>
        </p:nvGrpSpPr>
        <p:grpSpPr>
          <a:xfrm>
            <a:off x="548456" y="1643065"/>
            <a:ext cx="5664200" cy="4343401"/>
            <a:chOff x="548456" y="1643063"/>
            <a:chExt cx="5664200" cy="4343401"/>
          </a:xfrm>
        </p:grpSpPr>
        <p:sp>
          <p:nvSpPr>
            <p:cNvPr id="10486" name="Freeform 764"/>
            <p:cNvSpPr>
              <a:spLocks/>
            </p:cNvSpPr>
            <p:nvPr/>
          </p:nvSpPr>
          <p:spPr bwMode="auto">
            <a:xfrm>
              <a:off x="4731519" y="2593976"/>
              <a:ext cx="760413" cy="1579563"/>
            </a:xfrm>
            <a:custGeom>
              <a:avLst/>
              <a:gdLst>
                <a:gd name="T0" fmla="*/ 133 w 173"/>
                <a:gd name="T1" fmla="*/ 0 h 359"/>
                <a:gd name="T2" fmla="*/ 40 w 173"/>
                <a:gd name="T3" fmla="*/ 0 h 359"/>
                <a:gd name="T4" fmla="*/ 0 w 173"/>
                <a:gd name="T5" fmla="*/ 40 h 359"/>
                <a:gd name="T6" fmla="*/ 0 w 173"/>
                <a:gd name="T7" fmla="*/ 160 h 359"/>
                <a:gd name="T8" fmla="*/ 14 w 173"/>
                <a:gd name="T9" fmla="*/ 173 h 359"/>
                <a:gd name="T10" fmla="*/ 27 w 173"/>
                <a:gd name="T11" fmla="*/ 160 h 359"/>
                <a:gd name="T12" fmla="*/ 27 w 173"/>
                <a:gd name="T13" fmla="*/ 67 h 359"/>
                <a:gd name="T14" fmla="*/ 40 w 173"/>
                <a:gd name="T15" fmla="*/ 67 h 359"/>
                <a:gd name="T16" fmla="*/ 40 w 173"/>
                <a:gd name="T17" fmla="*/ 179 h 359"/>
                <a:gd name="T18" fmla="*/ 40 w 173"/>
                <a:gd name="T19" fmla="*/ 199 h 359"/>
                <a:gd name="T20" fmla="*/ 40 w 173"/>
                <a:gd name="T21" fmla="*/ 339 h 359"/>
                <a:gd name="T22" fmla="*/ 59 w 173"/>
                <a:gd name="T23" fmla="*/ 359 h 359"/>
                <a:gd name="T24" fmla="*/ 61 w 173"/>
                <a:gd name="T25" fmla="*/ 359 h 359"/>
                <a:gd name="T26" fmla="*/ 80 w 173"/>
                <a:gd name="T27" fmla="*/ 339 h 359"/>
                <a:gd name="T28" fmla="*/ 80 w 173"/>
                <a:gd name="T29" fmla="*/ 199 h 359"/>
                <a:gd name="T30" fmla="*/ 93 w 173"/>
                <a:gd name="T31" fmla="*/ 199 h 359"/>
                <a:gd name="T32" fmla="*/ 93 w 173"/>
                <a:gd name="T33" fmla="*/ 339 h 359"/>
                <a:gd name="T34" fmla="*/ 112 w 173"/>
                <a:gd name="T35" fmla="*/ 359 h 359"/>
                <a:gd name="T36" fmla="*/ 114 w 173"/>
                <a:gd name="T37" fmla="*/ 359 h 359"/>
                <a:gd name="T38" fmla="*/ 133 w 173"/>
                <a:gd name="T39" fmla="*/ 339 h 359"/>
                <a:gd name="T40" fmla="*/ 133 w 173"/>
                <a:gd name="T41" fmla="*/ 199 h 359"/>
                <a:gd name="T42" fmla="*/ 133 w 173"/>
                <a:gd name="T43" fmla="*/ 179 h 359"/>
                <a:gd name="T44" fmla="*/ 133 w 173"/>
                <a:gd name="T45" fmla="*/ 67 h 359"/>
                <a:gd name="T46" fmla="*/ 146 w 173"/>
                <a:gd name="T47" fmla="*/ 67 h 359"/>
                <a:gd name="T48" fmla="*/ 146 w 173"/>
                <a:gd name="T49" fmla="*/ 160 h 359"/>
                <a:gd name="T50" fmla="*/ 160 w 173"/>
                <a:gd name="T51" fmla="*/ 173 h 359"/>
                <a:gd name="T52" fmla="*/ 173 w 173"/>
                <a:gd name="T53" fmla="*/ 160 h 359"/>
                <a:gd name="T54" fmla="*/ 173 w 173"/>
                <a:gd name="T55" fmla="*/ 40 h 359"/>
                <a:gd name="T56" fmla="*/ 133 w 173"/>
                <a:gd name="T5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3" h="359">
                  <a:moveTo>
                    <a:pt x="133" y="0"/>
                  </a:moveTo>
                  <a:cubicBezTo>
                    <a:pt x="40" y="0"/>
                    <a:pt x="40" y="0"/>
                    <a:pt x="40" y="0"/>
                  </a:cubicBezTo>
                  <a:cubicBezTo>
                    <a:pt x="14" y="0"/>
                    <a:pt x="0" y="14"/>
                    <a:pt x="0" y="40"/>
                  </a:cubicBezTo>
                  <a:cubicBezTo>
                    <a:pt x="0" y="160"/>
                    <a:pt x="0" y="160"/>
                    <a:pt x="0" y="160"/>
                  </a:cubicBezTo>
                  <a:cubicBezTo>
                    <a:pt x="0" y="167"/>
                    <a:pt x="6" y="173"/>
                    <a:pt x="14" y="173"/>
                  </a:cubicBezTo>
                  <a:cubicBezTo>
                    <a:pt x="21" y="173"/>
                    <a:pt x="27" y="167"/>
                    <a:pt x="27" y="160"/>
                  </a:cubicBezTo>
                  <a:cubicBezTo>
                    <a:pt x="27" y="160"/>
                    <a:pt x="27" y="80"/>
                    <a:pt x="27" y="67"/>
                  </a:cubicBezTo>
                  <a:cubicBezTo>
                    <a:pt x="27" y="53"/>
                    <a:pt x="40" y="53"/>
                    <a:pt x="40" y="67"/>
                  </a:cubicBezTo>
                  <a:cubicBezTo>
                    <a:pt x="40" y="76"/>
                    <a:pt x="40" y="144"/>
                    <a:pt x="40" y="179"/>
                  </a:cubicBezTo>
                  <a:cubicBezTo>
                    <a:pt x="40" y="199"/>
                    <a:pt x="40" y="199"/>
                    <a:pt x="40" y="199"/>
                  </a:cubicBezTo>
                  <a:cubicBezTo>
                    <a:pt x="40" y="339"/>
                    <a:pt x="40" y="339"/>
                    <a:pt x="40" y="339"/>
                  </a:cubicBezTo>
                  <a:cubicBezTo>
                    <a:pt x="40" y="350"/>
                    <a:pt x="49" y="359"/>
                    <a:pt x="59" y="359"/>
                  </a:cubicBezTo>
                  <a:cubicBezTo>
                    <a:pt x="61" y="359"/>
                    <a:pt x="61" y="359"/>
                    <a:pt x="61" y="359"/>
                  </a:cubicBezTo>
                  <a:cubicBezTo>
                    <a:pt x="71" y="359"/>
                    <a:pt x="80" y="350"/>
                    <a:pt x="80" y="339"/>
                  </a:cubicBezTo>
                  <a:cubicBezTo>
                    <a:pt x="80" y="339"/>
                    <a:pt x="80" y="213"/>
                    <a:pt x="80" y="199"/>
                  </a:cubicBezTo>
                  <a:cubicBezTo>
                    <a:pt x="80" y="186"/>
                    <a:pt x="93" y="186"/>
                    <a:pt x="93" y="199"/>
                  </a:cubicBezTo>
                  <a:cubicBezTo>
                    <a:pt x="93" y="213"/>
                    <a:pt x="93" y="339"/>
                    <a:pt x="93" y="339"/>
                  </a:cubicBezTo>
                  <a:cubicBezTo>
                    <a:pt x="93" y="350"/>
                    <a:pt x="102" y="359"/>
                    <a:pt x="112" y="359"/>
                  </a:cubicBezTo>
                  <a:cubicBezTo>
                    <a:pt x="114" y="359"/>
                    <a:pt x="114" y="359"/>
                    <a:pt x="114" y="359"/>
                  </a:cubicBezTo>
                  <a:cubicBezTo>
                    <a:pt x="124" y="359"/>
                    <a:pt x="133" y="350"/>
                    <a:pt x="133" y="339"/>
                  </a:cubicBezTo>
                  <a:cubicBezTo>
                    <a:pt x="133" y="199"/>
                    <a:pt x="133" y="199"/>
                    <a:pt x="133" y="199"/>
                  </a:cubicBezTo>
                  <a:cubicBezTo>
                    <a:pt x="133" y="179"/>
                    <a:pt x="133" y="179"/>
                    <a:pt x="133" y="179"/>
                  </a:cubicBezTo>
                  <a:cubicBezTo>
                    <a:pt x="133" y="144"/>
                    <a:pt x="133" y="76"/>
                    <a:pt x="133" y="67"/>
                  </a:cubicBezTo>
                  <a:cubicBezTo>
                    <a:pt x="133" y="53"/>
                    <a:pt x="146" y="53"/>
                    <a:pt x="146" y="67"/>
                  </a:cubicBezTo>
                  <a:cubicBezTo>
                    <a:pt x="146" y="80"/>
                    <a:pt x="146" y="160"/>
                    <a:pt x="146" y="160"/>
                  </a:cubicBezTo>
                  <a:cubicBezTo>
                    <a:pt x="146" y="167"/>
                    <a:pt x="152" y="173"/>
                    <a:pt x="160" y="173"/>
                  </a:cubicBezTo>
                  <a:cubicBezTo>
                    <a:pt x="167" y="173"/>
                    <a:pt x="173" y="167"/>
                    <a:pt x="173" y="160"/>
                  </a:cubicBezTo>
                  <a:cubicBezTo>
                    <a:pt x="173" y="40"/>
                    <a:pt x="173" y="40"/>
                    <a:pt x="173" y="40"/>
                  </a:cubicBezTo>
                  <a:cubicBezTo>
                    <a:pt x="173" y="14"/>
                    <a:pt x="160" y="0"/>
                    <a:pt x="133"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487" name="Oval 765"/>
            <p:cNvSpPr>
              <a:spLocks noChangeArrowheads="1"/>
            </p:cNvSpPr>
            <p:nvPr/>
          </p:nvSpPr>
          <p:spPr bwMode="auto">
            <a:xfrm>
              <a:off x="4964881" y="2184401"/>
              <a:ext cx="293688" cy="293688"/>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488" name="Freeform 766"/>
            <p:cNvSpPr>
              <a:spLocks/>
            </p:cNvSpPr>
            <p:nvPr/>
          </p:nvSpPr>
          <p:spPr bwMode="auto">
            <a:xfrm>
              <a:off x="605606" y="2589213"/>
              <a:ext cx="1225550" cy="1579563"/>
            </a:xfrm>
            <a:custGeom>
              <a:avLst/>
              <a:gdLst>
                <a:gd name="T0" fmla="*/ 133 w 279"/>
                <a:gd name="T1" fmla="*/ 0 h 359"/>
                <a:gd name="T2" fmla="*/ 40 w 279"/>
                <a:gd name="T3" fmla="*/ 0 h 359"/>
                <a:gd name="T4" fmla="*/ 0 w 279"/>
                <a:gd name="T5" fmla="*/ 40 h 359"/>
                <a:gd name="T6" fmla="*/ 0 w 279"/>
                <a:gd name="T7" fmla="*/ 159 h 359"/>
                <a:gd name="T8" fmla="*/ 13 w 279"/>
                <a:gd name="T9" fmla="*/ 173 h 359"/>
                <a:gd name="T10" fmla="*/ 27 w 279"/>
                <a:gd name="T11" fmla="*/ 159 h 359"/>
                <a:gd name="T12" fmla="*/ 27 w 279"/>
                <a:gd name="T13" fmla="*/ 53 h 359"/>
                <a:gd name="T14" fmla="*/ 40 w 279"/>
                <a:gd name="T15" fmla="*/ 53 h 359"/>
                <a:gd name="T16" fmla="*/ 40 w 279"/>
                <a:gd name="T17" fmla="*/ 179 h 359"/>
                <a:gd name="T18" fmla="*/ 40 w 279"/>
                <a:gd name="T19" fmla="*/ 199 h 359"/>
                <a:gd name="T20" fmla="*/ 40 w 279"/>
                <a:gd name="T21" fmla="*/ 339 h 359"/>
                <a:gd name="T22" fmla="*/ 59 w 279"/>
                <a:gd name="T23" fmla="*/ 359 h 359"/>
                <a:gd name="T24" fmla="*/ 61 w 279"/>
                <a:gd name="T25" fmla="*/ 359 h 359"/>
                <a:gd name="T26" fmla="*/ 80 w 279"/>
                <a:gd name="T27" fmla="*/ 339 h 359"/>
                <a:gd name="T28" fmla="*/ 80 w 279"/>
                <a:gd name="T29" fmla="*/ 199 h 359"/>
                <a:gd name="T30" fmla="*/ 93 w 279"/>
                <a:gd name="T31" fmla="*/ 199 h 359"/>
                <a:gd name="T32" fmla="*/ 93 w 279"/>
                <a:gd name="T33" fmla="*/ 339 h 359"/>
                <a:gd name="T34" fmla="*/ 112 w 279"/>
                <a:gd name="T35" fmla="*/ 359 h 359"/>
                <a:gd name="T36" fmla="*/ 114 w 279"/>
                <a:gd name="T37" fmla="*/ 359 h 359"/>
                <a:gd name="T38" fmla="*/ 133 w 279"/>
                <a:gd name="T39" fmla="*/ 339 h 359"/>
                <a:gd name="T40" fmla="*/ 133 w 279"/>
                <a:gd name="T41" fmla="*/ 199 h 359"/>
                <a:gd name="T42" fmla="*/ 133 w 279"/>
                <a:gd name="T43" fmla="*/ 179 h 359"/>
                <a:gd name="T44" fmla="*/ 133 w 279"/>
                <a:gd name="T45" fmla="*/ 40 h 359"/>
                <a:gd name="T46" fmla="*/ 266 w 279"/>
                <a:gd name="T47" fmla="*/ 27 h 359"/>
                <a:gd name="T48" fmla="*/ 279 w 279"/>
                <a:gd name="T49" fmla="*/ 13 h 359"/>
                <a:gd name="T50" fmla="*/ 266 w 279"/>
                <a:gd name="T51" fmla="*/ 0 h 359"/>
                <a:gd name="T52" fmla="*/ 133 w 279"/>
                <a:gd name="T53"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9" h="359">
                  <a:moveTo>
                    <a:pt x="133" y="0"/>
                  </a:moveTo>
                  <a:cubicBezTo>
                    <a:pt x="40" y="0"/>
                    <a:pt x="40" y="0"/>
                    <a:pt x="40" y="0"/>
                  </a:cubicBezTo>
                  <a:cubicBezTo>
                    <a:pt x="13" y="0"/>
                    <a:pt x="0" y="13"/>
                    <a:pt x="0" y="40"/>
                  </a:cubicBezTo>
                  <a:cubicBezTo>
                    <a:pt x="0" y="159"/>
                    <a:pt x="0" y="159"/>
                    <a:pt x="0" y="159"/>
                  </a:cubicBezTo>
                  <a:cubicBezTo>
                    <a:pt x="0" y="167"/>
                    <a:pt x="6" y="173"/>
                    <a:pt x="13" y="173"/>
                  </a:cubicBezTo>
                  <a:cubicBezTo>
                    <a:pt x="21" y="173"/>
                    <a:pt x="27" y="167"/>
                    <a:pt x="27" y="159"/>
                  </a:cubicBezTo>
                  <a:cubicBezTo>
                    <a:pt x="27" y="159"/>
                    <a:pt x="27" y="66"/>
                    <a:pt x="27" y="53"/>
                  </a:cubicBezTo>
                  <a:cubicBezTo>
                    <a:pt x="27" y="40"/>
                    <a:pt x="40" y="40"/>
                    <a:pt x="40" y="53"/>
                  </a:cubicBezTo>
                  <a:cubicBezTo>
                    <a:pt x="40" y="63"/>
                    <a:pt x="40" y="144"/>
                    <a:pt x="40" y="179"/>
                  </a:cubicBezTo>
                  <a:cubicBezTo>
                    <a:pt x="40" y="199"/>
                    <a:pt x="40" y="199"/>
                    <a:pt x="40" y="199"/>
                  </a:cubicBezTo>
                  <a:cubicBezTo>
                    <a:pt x="40" y="339"/>
                    <a:pt x="40" y="339"/>
                    <a:pt x="40" y="339"/>
                  </a:cubicBezTo>
                  <a:cubicBezTo>
                    <a:pt x="40" y="350"/>
                    <a:pt x="49" y="359"/>
                    <a:pt x="59" y="359"/>
                  </a:cubicBezTo>
                  <a:cubicBezTo>
                    <a:pt x="61" y="359"/>
                    <a:pt x="61" y="359"/>
                    <a:pt x="61" y="359"/>
                  </a:cubicBezTo>
                  <a:cubicBezTo>
                    <a:pt x="71" y="359"/>
                    <a:pt x="80" y="350"/>
                    <a:pt x="80" y="339"/>
                  </a:cubicBezTo>
                  <a:cubicBezTo>
                    <a:pt x="80" y="339"/>
                    <a:pt x="80" y="212"/>
                    <a:pt x="80" y="199"/>
                  </a:cubicBezTo>
                  <a:cubicBezTo>
                    <a:pt x="80" y="186"/>
                    <a:pt x="93" y="186"/>
                    <a:pt x="93" y="199"/>
                  </a:cubicBezTo>
                  <a:cubicBezTo>
                    <a:pt x="93" y="212"/>
                    <a:pt x="93" y="339"/>
                    <a:pt x="93" y="339"/>
                  </a:cubicBezTo>
                  <a:cubicBezTo>
                    <a:pt x="93" y="350"/>
                    <a:pt x="102" y="359"/>
                    <a:pt x="112" y="359"/>
                  </a:cubicBezTo>
                  <a:cubicBezTo>
                    <a:pt x="114" y="359"/>
                    <a:pt x="114" y="359"/>
                    <a:pt x="114" y="359"/>
                  </a:cubicBezTo>
                  <a:cubicBezTo>
                    <a:pt x="124" y="359"/>
                    <a:pt x="133" y="350"/>
                    <a:pt x="133" y="339"/>
                  </a:cubicBezTo>
                  <a:cubicBezTo>
                    <a:pt x="133" y="199"/>
                    <a:pt x="133" y="199"/>
                    <a:pt x="133" y="199"/>
                  </a:cubicBezTo>
                  <a:cubicBezTo>
                    <a:pt x="133" y="179"/>
                    <a:pt x="133" y="179"/>
                    <a:pt x="133" y="179"/>
                  </a:cubicBezTo>
                  <a:cubicBezTo>
                    <a:pt x="133" y="144"/>
                    <a:pt x="133" y="50"/>
                    <a:pt x="133" y="40"/>
                  </a:cubicBezTo>
                  <a:cubicBezTo>
                    <a:pt x="133" y="27"/>
                    <a:pt x="252" y="27"/>
                    <a:pt x="266" y="27"/>
                  </a:cubicBezTo>
                  <a:cubicBezTo>
                    <a:pt x="279" y="27"/>
                    <a:pt x="279" y="13"/>
                    <a:pt x="279" y="13"/>
                  </a:cubicBezTo>
                  <a:cubicBezTo>
                    <a:pt x="279" y="13"/>
                    <a:pt x="279" y="0"/>
                    <a:pt x="266" y="0"/>
                  </a:cubicBezTo>
                  <a:cubicBezTo>
                    <a:pt x="252" y="0"/>
                    <a:pt x="159" y="0"/>
                    <a:pt x="133"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489" name="Oval 767"/>
            <p:cNvSpPr>
              <a:spLocks noChangeArrowheads="1"/>
            </p:cNvSpPr>
            <p:nvPr/>
          </p:nvSpPr>
          <p:spPr bwMode="auto">
            <a:xfrm>
              <a:off x="838969" y="2179638"/>
              <a:ext cx="293688" cy="29051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597" name="Freeform 875"/>
            <p:cNvSpPr>
              <a:spLocks/>
            </p:cNvSpPr>
            <p:nvPr/>
          </p:nvSpPr>
          <p:spPr bwMode="auto">
            <a:xfrm>
              <a:off x="1242194" y="2303463"/>
              <a:ext cx="123825" cy="246063"/>
            </a:xfrm>
            <a:custGeom>
              <a:avLst/>
              <a:gdLst>
                <a:gd name="T0" fmla="*/ 21 w 28"/>
                <a:gd name="T1" fmla="*/ 0 h 56"/>
                <a:gd name="T2" fmla="*/ 6 w 28"/>
                <a:gd name="T3" fmla="*/ 0 h 56"/>
                <a:gd name="T4" fmla="*/ 0 w 28"/>
                <a:gd name="T5" fmla="*/ 6 h 56"/>
                <a:gd name="T6" fmla="*/ 0 w 28"/>
                <a:gd name="T7" fmla="*/ 25 h 56"/>
                <a:gd name="T8" fmla="*/ 2 w 28"/>
                <a:gd name="T9" fmla="*/ 27 h 56"/>
                <a:gd name="T10" fmla="*/ 4 w 28"/>
                <a:gd name="T11" fmla="*/ 25 h 56"/>
                <a:gd name="T12" fmla="*/ 4 w 28"/>
                <a:gd name="T13" fmla="*/ 10 h 56"/>
                <a:gd name="T14" fmla="*/ 7 w 28"/>
                <a:gd name="T15" fmla="*/ 10 h 56"/>
                <a:gd name="T16" fmla="*/ 7 w 28"/>
                <a:gd name="T17" fmla="*/ 28 h 56"/>
                <a:gd name="T18" fmla="*/ 7 w 28"/>
                <a:gd name="T19" fmla="*/ 31 h 56"/>
                <a:gd name="T20" fmla="*/ 7 w 28"/>
                <a:gd name="T21" fmla="*/ 53 h 56"/>
                <a:gd name="T22" fmla="*/ 9 w 28"/>
                <a:gd name="T23" fmla="*/ 56 h 56"/>
                <a:gd name="T24" fmla="*/ 10 w 28"/>
                <a:gd name="T25" fmla="*/ 56 h 56"/>
                <a:gd name="T26" fmla="*/ 13 w 28"/>
                <a:gd name="T27" fmla="*/ 53 h 56"/>
                <a:gd name="T28" fmla="*/ 13 w 28"/>
                <a:gd name="T29" fmla="*/ 31 h 56"/>
                <a:gd name="T30" fmla="*/ 14 w 28"/>
                <a:gd name="T31" fmla="*/ 31 h 56"/>
                <a:gd name="T32" fmla="*/ 14 w 28"/>
                <a:gd name="T33" fmla="*/ 53 h 56"/>
                <a:gd name="T34" fmla="*/ 18 w 28"/>
                <a:gd name="T35" fmla="*/ 56 h 56"/>
                <a:gd name="T36" fmla="*/ 18 w 28"/>
                <a:gd name="T37" fmla="*/ 56 h 56"/>
                <a:gd name="T38" fmla="*/ 20 w 28"/>
                <a:gd name="T39" fmla="*/ 53 h 56"/>
                <a:gd name="T40" fmla="*/ 20 w 28"/>
                <a:gd name="T41" fmla="*/ 31 h 56"/>
                <a:gd name="T42" fmla="*/ 20 w 28"/>
                <a:gd name="T43" fmla="*/ 28 h 56"/>
                <a:gd name="T44" fmla="*/ 20 w 28"/>
                <a:gd name="T45" fmla="*/ 10 h 56"/>
                <a:gd name="T46" fmla="*/ 23 w 28"/>
                <a:gd name="T47" fmla="*/ 10 h 56"/>
                <a:gd name="T48" fmla="*/ 23 w 28"/>
                <a:gd name="T49" fmla="*/ 25 h 56"/>
                <a:gd name="T50" fmla="*/ 26 w 28"/>
                <a:gd name="T51" fmla="*/ 27 h 56"/>
                <a:gd name="T52" fmla="*/ 28 w 28"/>
                <a:gd name="T53" fmla="*/ 25 h 56"/>
                <a:gd name="T54" fmla="*/ 28 w 28"/>
                <a:gd name="T55" fmla="*/ 6 h 56"/>
                <a:gd name="T56" fmla="*/ 21 w 28"/>
                <a:gd name="T5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56">
                  <a:moveTo>
                    <a:pt x="21" y="0"/>
                  </a:moveTo>
                  <a:cubicBezTo>
                    <a:pt x="6" y="0"/>
                    <a:pt x="6" y="0"/>
                    <a:pt x="6" y="0"/>
                  </a:cubicBezTo>
                  <a:cubicBezTo>
                    <a:pt x="2" y="0"/>
                    <a:pt x="0" y="2"/>
                    <a:pt x="0" y="6"/>
                  </a:cubicBezTo>
                  <a:cubicBezTo>
                    <a:pt x="0" y="25"/>
                    <a:pt x="0" y="25"/>
                    <a:pt x="0" y="25"/>
                  </a:cubicBezTo>
                  <a:cubicBezTo>
                    <a:pt x="0" y="26"/>
                    <a:pt x="1" y="27"/>
                    <a:pt x="2" y="27"/>
                  </a:cubicBezTo>
                  <a:cubicBezTo>
                    <a:pt x="3" y="27"/>
                    <a:pt x="4" y="26"/>
                    <a:pt x="4" y="25"/>
                  </a:cubicBezTo>
                  <a:cubicBezTo>
                    <a:pt x="4" y="25"/>
                    <a:pt x="4" y="12"/>
                    <a:pt x="4" y="10"/>
                  </a:cubicBezTo>
                  <a:cubicBezTo>
                    <a:pt x="4" y="9"/>
                    <a:pt x="7" y="9"/>
                    <a:pt x="7" y="10"/>
                  </a:cubicBezTo>
                  <a:cubicBezTo>
                    <a:pt x="7" y="12"/>
                    <a:pt x="7" y="22"/>
                    <a:pt x="7" y="28"/>
                  </a:cubicBezTo>
                  <a:cubicBezTo>
                    <a:pt x="7" y="31"/>
                    <a:pt x="7" y="31"/>
                    <a:pt x="7" y="31"/>
                  </a:cubicBezTo>
                  <a:cubicBezTo>
                    <a:pt x="7" y="53"/>
                    <a:pt x="7" y="53"/>
                    <a:pt x="7" y="53"/>
                  </a:cubicBezTo>
                  <a:cubicBezTo>
                    <a:pt x="7" y="55"/>
                    <a:pt x="8" y="56"/>
                    <a:pt x="9" y="56"/>
                  </a:cubicBezTo>
                  <a:cubicBezTo>
                    <a:pt x="10" y="56"/>
                    <a:pt x="10" y="56"/>
                    <a:pt x="10" y="56"/>
                  </a:cubicBezTo>
                  <a:cubicBezTo>
                    <a:pt x="11" y="56"/>
                    <a:pt x="13" y="55"/>
                    <a:pt x="13" y="53"/>
                  </a:cubicBezTo>
                  <a:cubicBezTo>
                    <a:pt x="13" y="53"/>
                    <a:pt x="13" y="33"/>
                    <a:pt x="13" y="31"/>
                  </a:cubicBezTo>
                  <a:cubicBezTo>
                    <a:pt x="13" y="30"/>
                    <a:pt x="14" y="30"/>
                    <a:pt x="14" y="31"/>
                  </a:cubicBezTo>
                  <a:cubicBezTo>
                    <a:pt x="14" y="33"/>
                    <a:pt x="14" y="53"/>
                    <a:pt x="14" y="53"/>
                  </a:cubicBezTo>
                  <a:cubicBezTo>
                    <a:pt x="14" y="55"/>
                    <a:pt x="16" y="56"/>
                    <a:pt x="18" y="56"/>
                  </a:cubicBezTo>
                  <a:cubicBezTo>
                    <a:pt x="18" y="56"/>
                    <a:pt x="18" y="56"/>
                    <a:pt x="18" y="56"/>
                  </a:cubicBezTo>
                  <a:cubicBezTo>
                    <a:pt x="20" y="56"/>
                    <a:pt x="20" y="55"/>
                    <a:pt x="20" y="53"/>
                  </a:cubicBezTo>
                  <a:cubicBezTo>
                    <a:pt x="20" y="31"/>
                    <a:pt x="20" y="31"/>
                    <a:pt x="20" y="31"/>
                  </a:cubicBezTo>
                  <a:cubicBezTo>
                    <a:pt x="20" y="28"/>
                    <a:pt x="20" y="28"/>
                    <a:pt x="20" y="28"/>
                  </a:cubicBezTo>
                  <a:cubicBezTo>
                    <a:pt x="20" y="22"/>
                    <a:pt x="20" y="12"/>
                    <a:pt x="20" y="10"/>
                  </a:cubicBezTo>
                  <a:cubicBezTo>
                    <a:pt x="20" y="9"/>
                    <a:pt x="23" y="9"/>
                    <a:pt x="23" y="10"/>
                  </a:cubicBezTo>
                  <a:cubicBezTo>
                    <a:pt x="23" y="12"/>
                    <a:pt x="23" y="25"/>
                    <a:pt x="23" y="25"/>
                  </a:cubicBezTo>
                  <a:cubicBezTo>
                    <a:pt x="23" y="26"/>
                    <a:pt x="24" y="27"/>
                    <a:pt x="26" y="27"/>
                  </a:cubicBezTo>
                  <a:cubicBezTo>
                    <a:pt x="27" y="27"/>
                    <a:pt x="28" y="26"/>
                    <a:pt x="28" y="25"/>
                  </a:cubicBezTo>
                  <a:cubicBezTo>
                    <a:pt x="28" y="6"/>
                    <a:pt x="28" y="6"/>
                    <a:pt x="28" y="6"/>
                  </a:cubicBezTo>
                  <a:cubicBezTo>
                    <a:pt x="28" y="2"/>
                    <a:pt x="25" y="0"/>
                    <a:pt x="21"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598" name="Oval 876"/>
            <p:cNvSpPr>
              <a:spLocks noChangeArrowheads="1"/>
            </p:cNvSpPr>
            <p:nvPr/>
          </p:nvSpPr>
          <p:spPr bwMode="auto">
            <a:xfrm>
              <a:off x="1277119" y="2236788"/>
              <a:ext cx="49213" cy="44450"/>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599" name="Freeform 877"/>
            <p:cNvSpPr>
              <a:spLocks/>
            </p:cNvSpPr>
            <p:nvPr/>
          </p:nvSpPr>
          <p:spPr bwMode="auto">
            <a:xfrm>
              <a:off x="1378719" y="2303463"/>
              <a:ext cx="123825" cy="246063"/>
            </a:xfrm>
            <a:custGeom>
              <a:avLst/>
              <a:gdLst>
                <a:gd name="T0" fmla="*/ 21 w 28"/>
                <a:gd name="T1" fmla="*/ 0 h 56"/>
                <a:gd name="T2" fmla="*/ 6 w 28"/>
                <a:gd name="T3" fmla="*/ 0 h 56"/>
                <a:gd name="T4" fmla="*/ 0 w 28"/>
                <a:gd name="T5" fmla="*/ 6 h 56"/>
                <a:gd name="T6" fmla="*/ 0 w 28"/>
                <a:gd name="T7" fmla="*/ 25 h 56"/>
                <a:gd name="T8" fmla="*/ 2 w 28"/>
                <a:gd name="T9" fmla="*/ 27 h 56"/>
                <a:gd name="T10" fmla="*/ 4 w 28"/>
                <a:gd name="T11" fmla="*/ 25 h 56"/>
                <a:gd name="T12" fmla="*/ 4 w 28"/>
                <a:gd name="T13" fmla="*/ 10 h 56"/>
                <a:gd name="T14" fmla="*/ 7 w 28"/>
                <a:gd name="T15" fmla="*/ 10 h 56"/>
                <a:gd name="T16" fmla="*/ 7 w 28"/>
                <a:gd name="T17" fmla="*/ 28 h 56"/>
                <a:gd name="T18" fmla="*/ 7 w 28"/>
                <a:gd name="T19" fmla="*/ 31 h 56"/>
                <a:gd name="T20" fmla="*/ 7 w 28"/>
                <a:gd name="T21" fmla="*/ 53 h 56"/>
                <a:gd name="T22" fmla="*/ 9 w 28"/>
                <a:gd name="T23" fmla="*/ 56 h 56"/>
                <a:gd name="T24" fmla="*/ 10 w 28"/>
                <a:gd name="T25" fmla="*/ 56 h 56"/>
                <a:gd name="T26" fmla="*/ 13 w 28"/>
                <a:gd name="T27" fmla="*/ 53 h 56"/>
                <a:gd name="T28" fmla="*/ 13 w 28"/>
                <a:gd name="T29" fmla="*/ 31 h 56"/>
                <a:gd name="T30" fmla="*/ 14 w 28"/>
                <a:gd name="T31" fmla="*/ 31 h 56"/>
                <a:gd name="T32" fmla="*/ 14 w 28"/>
                <a:gd name="T33" fmla="*/ 53 h 56"/>
                <a:gd name="T34" fmla="*/ 18 w 28"/>
                <a:gd name="T35" fmla="*/ 56 h 56"/>
                <a:gd name="T36" fmla="*/ 18 w 28"/>
                <a:gd name="T37" fmla="*/ 56 h 56"/>
                <a:gd name="T38" fmla="*/ 20 w 28"/>
                <a:gd name="T39" fmla="*/ 53 h 56"/>
                <a:gd name="T40" fmla="*/ 20 w 28"/>
                <a:gd name="T41" fmla="*/ 31 h 56"/>
                <a:gd name="T42" fmla="*/ 20 w 28"/>
                <a:gd name="T43" fmla="*/ 28 h 56"/>
                <a:gd name="T44" fmla="*/ 20 w 28"/>
                <a:gd name="T45" fmla="*/ 10 h 56"/>
                <a:gd name="T46" fmla="*/ 23 w 28"/>
                <a:gd name="T47" fmla="*/ 10 h 56"/>
                <a:gd name="T48" fmla="*/ 23 w 28"/>
                <a:gd name="T49" fmla="*/ 25 h 56"/>
                <a:gd name="T50" fmla="*/ 26 w 28"/>
                <a:gd name="T51" fmla="*/ 27 h 56"/>
                <a:gd name="T52" fmla="*/ 28 w 28"/>
                <a:gd name="T53" fmla="*/ 25 h 56"/>
                <a:gd name="T54" fmla="*/ 28 w 28"/>
                <a:gd name="T55" fmla="*/ 6 h 56"/>
                <a:gd name="T56" fmla="*/ 21 w 28"/>
                <a:gd name="T5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56">
                  <a:moveTo>
                    <a:pt x="21" y="0"/>
                  </a:moveTo>
                  <a:cubicBezTo>
                    <a:pt x="6" y="0"/>
                    <a:pt x="6" y="0"/>
                    <a:pt x="6" y="0"/>
                  </a:cubicBezTo>
                  <a:cubicBezTo>
                    <a:pt x="2" y="0"/>
                    <a:pt x="0" y="2"/>
                    <a:pt x="0" y="6"/>
                  </a:cubicBezTo>
                  <a:cubicBezTo>
                    <a:pt x="0" y="25"/>
                    <a:pt x="0" y="25"/>
                    <a:pt x="0" y="25"/>
                  </a:cubicBezTo>
                  <a:cubicBezTo>
                    <a:pt x="0" y="26"/>
                    <a:pt x="1" y="27"/>
                    <a:pt x="2" y="27"/>
                  </a:cubicBezTo>
                  <a:cubicBezTo>
                    <a:pt x="3" y="27"/>
                    <a:pt x="4" y="26"/>
                    <a:pt x="4" y="25"/>
                  </a:cubicBezTo>
                  <a:cubicBezTo>
                    <a:pt x="4" y="25"/>
                    <a:pt x="4" y="12"/>
                    <a:pt x="4" y="10"/>
                  </a:cubicBezTo>
                  <a:cubicBezTo>
                    <a:pt x="4" y="9"/>
                    <a:pt x="7" y="9"/>
                    <a:pt x="7" y="10"/>
                  </a:cubicBezTo>
                  <a:cubicBezTo>
                    <a:pt x="7" y="12"/>
                    <a:pt x="7" y="22"/>
                    <a:pt x="7" y="28"/>
                  </a:cubicBezTo>
                  <a:cubicBezTo>
                    <a:pt x="7" y="31"/>
                    <a:pt x="7" y="31"/>
                    <a:pt x="7" y="31"/>
                  </a:cubicBezTo>
                  <a:cubicBezTo>
                    <a:pt x="7" y="53"/>
                    <a:pt x="7" y="53"/>
                    <a:pt x="7" y="53"/>
                  </a:cubicBezTo>
                  <a:cubicBezTo>
                    <a:pt x="7" y="55"/>
                    <a:pt x="8" y="56"/>
                    <a:pt x="9" y="56"/>
                  </a:cubicBezTo>
                  <a:cubicBezTo>
                    <a:pt x="10" y="56"/>
                    <a:pt x="10" y="56"/>
                    <a:pt x="10" y="56"/>
                  </a:cubicBezTo>
                  <a:cubicBezTo>
                    <a:pt x="11" y="56"/>
                    <a:pt x="13" y="55"/>
                    <a:pt x="13" y="53"/>
                  </a:cubicBezTo>
                  <a:cubicBezTo>
                    <a:pt x="13" y="53"/>
                    <a:pt x="13" y="33"/>
                    <a:pt x="13" y="31"/>
                  </a:cubicBezTo>
                  <a:cubicBezTo>
                    <a:pt x="13" y="30"/>
                    <a:pt x="14" y="30"/>
                    <a:pt x="14" y="31"/>
                  </a:cubicBezTo>
                  <a:cubicBezTo>
                    <a:pt x="14" y="33"/>
                    <a:pt x="14" y="53"/>
                    <a:pt x="14" y="53"/>
                  </a:cubicBezTo>
                  <a:cubicBezTo>
                    <a:pt x="14" y="55"/>
                    <a:pt x="16" y="56"/>
                    <a:pt x="18" y="56"/>
                  </a:cubicBezTo>
                  <a:cubicBezTo>
                    <a:pt x="18" y="56"/>
                    <a:pt x="18" y="56"/>
                    <a:pt x="18" y="56"/>
                  </a:cubicBezTo>
                  <a:cubicBezTo>
                    <a:pt x="20" y="56"/>
                    <a:pt x="20" y="55"/>
                    <a:pt x="20" y="53"/>
                  </a:cubicBezTo>
                  <a:cubicBezTo>
                    <a:pt x="20" y="31"/>
                    <a:pt x="20" y="31"/>
                    <a:pt x="20" y="31"/>
                  </a:cubicBezTo>
                  <a:cubicBezTo>
                    <a:pt x="20" y="28"/>
                    <a:pt x="20" y="28"/>
                    <a:pt x="20" y="28"/>
                  </a:cubicBezTo>
                  <a:cubicBezTo>
                    <a:pt x="20" y="22"/>
                    <a:pt x="20" y="12"/>
                    <a:pt x="20" y="10"/>
                  </a:cubicBezTo>
                  <a:cubicBezTo>
                    <a:pt x="20" y="9"/>
                    <a:pt x="23" y="9"/>
                    <a:pt x="23" y="10"/>
                  </a:cubicBezTo>
                  <a:cubicBezTo>
                    <a:pt x="23" y="12"/>
                    <a:pt x="23" y="25"/>
                    <a:pt x="23" y="25"/>
                  </a:cubicBezTo>
                  <a:cubicBezTo>
                    <a:pt x="23" y="26"/>
                    <a:pt x="24" y="27"/>
                    <a:pt x="26" y="27"/>
                  </a:cubicBezTo>
                  <a:cubicBezTo>
                    <a:pt x="27" y="27"/>
                    <a:pt x="28" y="26"/>
                    <a:pt x="28" y="25"/>
                  </a:cubicBezTo>
                  <a:cubicBezTo>
                    <a:pt x="28" y="6"/>
                    <a:pt x="28" y="6"/>
                    <a:pt x="28" y="6"/>
                  </a:cubicBezTo>
                  <a:cubicBezTo>
                    <a:pt x="28" y="2"/>
                    <a:pt x="25" y="0"/>
                    <a:pt x="21"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00" name="Oval 878"/>
            <p:cNvSpPr>
              <a:spLocks noChangeArrowheads="1"/>
            </p:cNvSpPr>
            <p:nvPr/>
          </p:nvSpPr>
          <p:spPr bwMode="auto">
            <a:xfrm>
              <a:off x="1413644" y="2236788"/>
              <a:ext cx="49213" cy="44450"/>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01" name="Freeform 879"/>
            <p:cNvSpPr>
              <a:spLocks/>
            </p:cNvSpPr>
            <p:nvPr/>
          </p:nvSpPr>
          <p:spPr bwMode="auto">
            <a:xfrm>
              <a:off x="1515244" y="2303463"/>
              <a:ext cx="122238" cy="246063"/>
            </a:xfrm>
            <a:custGeom>
              <a:avLst/>
              <a:gdLst>
                <a:gd name="T0" fmla="*/ 21 w 28"/>
                <a:gd name="T1" fmla="*/ 0 h 56"/>
                <a:gd name="T2" fmla="*/ 6 w 28"/>
                <a:gd name="T3" fmla="*/ 0 h 56"/>
                <a:gd name="T4" fmla="*/ 0 w 28"/>
                <a:gd name="T5" fmla="*/ 6 h 56"/>
                <a:gd name="T6" fmla="*/ 0 w 28"/>
                <a:gd name="T7" fmla="*/ 25 h 56"/>
                <a:gd name="T8" fmla="*/ 2 w 28"/>
                <a:gd name="T9" fmla="*/ 27 h 56"/>
                <a:gd name="T10" fmla="*/ 4 w 28"/>
                <a:gd name="T11" fmla="*/ 25 h 56"/>
                <a:gd name="T12" fmla="*/ 4 w 28"/>
                <a:gd name="T13" fmla="*/ 10 h 56"/>
                <a:gd name="T14" fmla="*/ 7 w 28"/>
                <a:gd name="T15" fmla="*/ 10 h 56"/>
                <a:gd name="T16" fmla="*/ 7 w 28"/>
                <a:gd name="T17" fmla="*/ 28 h 56"/>
                <a:gd name="T18" fmla="*/ 7 w 28"/>
                <a:gd name="T19" fmla="*/ 31 h 56"/>
                <a:gd name="T20" fmla="*/ 7 w 28"/>
                <a:gd name="T21" fmla="*/ 53 h 56"/>
                <a:gd name="T22" fmla="*/ 9 w 28"/>
                <a:gd name="T23" fmla="*/ 56 h 56"/>
                <a:gd name="T24" fmla="*/ 10 w 28"/>
                <a:gd name="T25" fmla="*/ 56 h 56"/>
                <a:gd name="T26" fmla="*/ 13 w 28"/>
                <a:gd name="T27" fmla="*/ 53 h 56"/>
                <a:gd name="T28" fmla="*/ 13 w 28"/>
                <a:gd name="T29" fmla="*/ 31 h 56"/>
                <a:gd name="T30" fmla="*/ 14 w 28"/>
                <a:gd name="T31" fmla="*/ 31 h 56"/>
                <a:gd name="T32" fmla="*/ 14 w 28"/>
                <a:gd name="T33" fmla="*/ 53 h 56"/>
                <a:gd name="T34" fmla="*/ 18 w 28"/>
                <a:gd name="T35" fmla="*/ 56 h 56"/>
                <a:gd name="T36" fmla="*/ 18 w 28"/>
                <a:gd name="T37" fmla="*/ 56 h 56"/>
                <a:gd name="T38" fmla="*/ 20 w 28"/>
                <a:gd name="T39" fmla="*/ 53 h 56"/>
                <a:gd name="T40" fmla="*/ 20 w 28"/>
                <a:gd name="T41" fmla="*/ 31 h 56"/>
                <a:gd name="T42" fmla="*/ 20 w 28"/>
                <a:gd name="T43" fmla="*/ 28 h 56"/>
                <a:gd name="T44" fmla="*/ 20 w 28"/>
                <a:gd name="T45" fmla="*/ 10 h 56"/>
                <a:gd name="T46" fmla="*/ 23 w 28"/>
                <a:gd name="T47" fmla="*/ 10 h 56"/>
                <a:gd name="T48" fmla="*/ 23 w 28"/>
                <a:gd name="T49" fmla="*/ 25 h 56"/>
                <a:gd name="T50" fmla="*/ 26 w 28"/>
                <a:gd name="T51" fmla="*/ 27 h 56"/>
                <a:gd name="T52" fmla="*/ 28 w 28"/>
                <a:gd name="T53" fmla="*/ 25 h 56"/>
                <a:gd name="T54" fmla="*/ 28 w 28"/>
                <a:gd name="T55" fmla="*/ 6 h 56"/>
                <a:gd name="T56" fmla="*/ 21 w 28"/>
                <a:gd name="T5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56">
                  <a:moveTo>
                    <a:pt x="21" y="0"/>
                  </a:moveTo>
                  <a:cubicBezTo>
                    <a:pt x="6" y="0"/>
                    <a:pt x="6" y="0"/>
                    <a:pt x="6" y="0"/>
                  </a:cubicBezTo>
                  <a:cubicBezTo>
                    <a:pt x="2" y="0"/>
                    <a:pt x="0" y="2"/>
                    <a:pt x="0" y="6"/>
                  </a:cubicBezTo>
                  <a:cubicBezTo>
                    <a:pt x="0" y="25"/>
                    <a:pt x="0" y="25"/>
                    <a:pt x="0" y="25"/>
                  </a:cubicBezTo>
                  <a:cubicBezTo>
                    <a:pt x="0" y="26"/>
                    <a:pt x="1" y="27"/>
                    <a:pt x="2" y="27"/>
                  </a:cubicBezTo>
                  <a:cubicBezTo>
                    <a:pt x="3" y="27"/>
                    <a:pt x="4" y="26"/>
                    <a:pt x="4" y="25"/>
                  </a:cubicBezTo>
                  <a:cubicBezTo>
                    <a:pt x="4" y="25"/>
                    <a:pt x="4" y="12"/>
                    <a:pt x="4" y="10"/>
                  </a:cubicBezTo>
                  <a:cubicBezTo>
                    <a:pt x="4" y="9"/>
                    <a:pt x="7" y="9"/>
                    <a:pt x="7" y="10"/>
                  </a:cubicBezTo>
                  <a:cubicBezTo>
                    <a:pt x="7" y="12"/>
                    <a:pt x="7" y="22"/>
                    <a:pt x="7" y="28"/>
                  </a:cubicBezTo>
                  <a:cubicBezTo>
                    <a:pt x="7" y="31"/>
                    <a:pt x="7" y="31"/>
                    <a:pt x="7" y="31"/>
                  </a:cubicBezTo>
                  <a:cubicBezTo>
                    <a:pt x="7" y="53"/>
                    <a:pt x="7" y="53"/>
                    <a:pt x="7" y="53"/>
                  </a:cubicBezTo>
                  <a:cubicBezTo>
                    <a:pt x="7" y="55"/>
                    <a:pt x="8" y="56"/>
                    <a:pt x="9" y="56"/>
                  </a:cubicBezTo>
                  <a:cubicBezTo>
                    <a:pt x="10" y="56"/>
                    <a:pt x="10" y="56"/>
                    <a:pt x="10" y="56"/>
                  </a:cubicBezTo>
                  <a:cubicBezTo>
                    <a:pt x="11" y="56"/>
                    <a:pt x="13" y="55"/>
                    <a:pt x="13" y="53"/>
                  </a:cubicBezTo>
                  <a:cubicBezTo>
                    <a:pt x="13" y="53"/>
                    <a:pt x="13" y="33"/>
                    <a:pt x="13" y="31"/>
                  </a:cubicBezTo>
                  <a:cubicBezTo>
                    <a:pt x="13" y="30"/>
                    <a:pt x="14" y="30"/>
                    <a:pt x="14" y="31"/>
                  </a:cubicBezTo>
                  <a:cubicBezTo>
                    <a:pt x="14" y="33"/>
                    <a:pt x="14" y="53"/>
                    <a:pt x="14" y="53"/>
                  </a:cubicBezTo>
                  <a:cubicBezTo>
                    <a:pt x="14" y="55"/>
                    <a:pt x="16" y="56"/>
                    <a:pt x="18" y="56"/>
                  </a:cubicBezTo>
                  <a:cubicBezTo>
                    <a:pt x="18" y="56"/>
                    <a:pt x="18" y="56"/>
                    <a:pt x="18" y="56"/>
                  </a:cubicBezTo>
                  <a:cubicBezTo>
                    <a:pt x="20" y="56"/>
                    <a:pt x="20" y="55"/>
                    <a:pt x="20" y="53"/>
                  </a:cubicBezTo>
                  <a:cubicBezTo>
                    <a:pt x="20" y="31"/>
                    <a:pt x="20" y="31"/>
                    <a:pt x="20" y="31"/>
                  </a:cubicBezTo>
                  <a:cubicBezTo>
                    <a:pt x="20" y="28"/>
                    <a:pt x="20" y="28"/>
                    <a:pt x="20" y="28"/>
                  </a:cubicBezTo>
                  <a:cubicBezTo>
                    <a:pt x="20" y="22"/>
                    <a:pt x="20" y="12"/>
                    <a:pt x="20" y="10"/>
                  </a:cubicBezTo>
                  <a:cubicBezTo>
                    <a:pt x="20" y="9"/>
                    <a:pt x="23" y="9"/>
                    <a:pt x="23" y="10"/>
                  </a:cubicBezTo>
                  <a:cubicBezTo>
                    <a:pt x="23" y="12"/>
                    <a:pt x="23" y="25"/>
                    <a:pt x="23" y="25"/>
                  </a:cubicBezTo>
                  <a:cubicBezTo>
                    <a:pt x="23" y="26"/>
                    <a:pt x="24" y="27"/>
                    <a:pt x="26" y="27"/>
                  </a:cubicBezTo>
                  <a:cubicBezTo>
                    <a:pt x="27" y="27"/>
                    <a:pt x="28" y="26"/>
                    <a:pt x="28" y="25"/>
                  </a:cubicBezTo>
                  <a:cubicBezTo>
                    <a:pt x="28" y="6"/>
                    <a:pt x="28" y="6"/>
                    <a:pt x="28" y="6"/>
                  </a:cubicBezTo>
                  <a:cubicBezTo>
                    <a:pt x="28" y="2"/>
                    <a:pt x="25" y="0"/>
                    <a:pt x="21"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02" name="Oval 880"/>
            <p:cNvSpPr>
              <a:spLocks noChangeArrowheads="1"/>
            </p:cNvSpPr>
            <p:nvPr/>
          </p:nvSpPr>
          <p:spPr bwMode="auto">
            <a:xfrm>
              <a:off x="1550169" y="2236788"/>
              <a:ext cx="49213" cy="44450"/>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03" name="Freeform 881"/>
            <p:cNvSpPr>
              <a:spLocks/>
            </p:cNvSpPr>
            <p:nvPr/>
          </p:nvSpPr>
          <p:spPr bwMode="auto">
            <a:xfrm>
              <a:off x="1651769" y="2303463"/>
              <a:ext cx="122238" cy="246063"/>
            </a:xfrm>
            <a:custGeom>
              <a:avLst/>
              <a:gdLst>
                <a:gd name="T0" fmla="*/ 21 w 28"/>
                <a:gd name="T1" fmla="*/ 0 h 56"/>
                <a:gd name="T2" fmla="*/ 6 w 28"/>
                <a:gd name="T3" fmla="*/ 0 h 56"/>
                <a:gd name="T4" fmla="*/ 0 w 28"/>
                <a:gd name="T5" fmla="*/ 6 h 56"/>
                <a:gd name="T6" fmla="*/ 0 w 28"/>
                <a:gd name="T7" fmla="*/ 25 h 56"/>
                <a:gd name="T8" fmla="*/ 2 w 28"/>
                <a:gd name="T9" fmla="*/ 27 h 56"/>
                <a:gd name="T10" fmla="*/ 4 w 28"/>
                <a:gd name="T11" fmla="*/ 25 h 56"/>
                <a:gd name="T12" fmla="*/ 4 w 28"/>
                <a:gd name="T13" fmla="*/ 10 h 56"/>
                <a:gd name="T14" fmla="*/ 7 w 28"/>
                <a:gd name="T15" fmla="*/ 10 h 56"/>
                <a:gd name="T16" fmla="*/ 7 w 28"/>
                <a:gd name="T17" fmla="*/ 28 h 56"/>
                <a:gd name="T18" fmla="*/ 7 w 28"/>
                <a:gd name="T19" fmla="*/ 31 h 56"/>
                <a:gd name="T20" fmla="*/ 7 w 28"/>
                <a:gd name="T21" fmla="*/ 53 h 56"/>
                <a:gd name="T22" fmla="*/ 9 w 28"/>
                <a:gd name="T23" fmla="*/ 56 h 56"/>
                <a:gd name="T24" fmla="*/ 10 w 28"/>
                <a:gd name="T25" fmla="*/ 56 h 56"/>
                <a:gd name="T26" fmla="*/ 13 w 28"/>
                <a:gd name="T27" fmla="*/ 53 h 56"/>
                <a:gd name="T28" fmla="*/ 13 w 28"/>
                <a:gd name="T29" fmla="*/ 31 h 56"/>
                <a:gd name="T30" fmla="*/ 14 w 28"/>
                <a:gd name="T31" fmla="*/ 31 h 56"/>
                <a:gd name="T32" fmla="*/ 14 w 28"/>
                <a:gd name="T33" fmla="*/ 53 h 56"/>
                <a:gd name="T34" fmla="*/ 18 w 28"/>
                <a:gd name="T35" fmla="*/ 56 h 56"/>
                <a:gd name="T36" fmla="*/ 18 w 28"/>
                <a:gd name="T37" fmla="*/ 56 h 56"/>
                <a:gd name="T38" fmla="*/ 20 w 28"/>
                <a:gd name="T39" fmla="*/ 53 h 56"/>
                <a:gd name="T40" fmla="*/ 20 w 28"/>
                <a:gd name="T41" fmla="*/ 31 h 56"/>
                <a:gd name="T42" fmla="*/ 20 w 28"/>
                <a:gd name="T43" fmla="*/ 28 h 56"/>
                <a:gd name="T44" fmla="*/ 20 w 28"/>
                <a:gd name="T45" fmla="*/ 10 h 56"/>
                <a:gd name="T46" fmla="*/ 23 w 28"/>
                <a:gd name="T47" fmla="*/ 10 h 56"/>
                <a:gd name="T48" fmla="*/ 23 w 28"/>
                <a:gd name="T49" fmla="*/ 25 h 56"/>
                <a:gd name="T50" fmla="*/ 26 w 28"/>
                <a:gd name="T51" fmla="*/ 27 h 56"/>
                <a:gd name="T52" fmla="*/ 28 w 28"/>
                <a:gd name="T53" fmla="*/ 25 h 56"/>
                <a:gd name="T54" fmla="*/ 28 w 28"/>
                <a:gd name="T55" fmla="*/ 6 h 56"/>
                <a:gd name="T56" fmla="*/ 21 w 28"/>
                <a:gd name="T5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56">
                  <a:moveTo>
                    <a:pt x="21" y="0"/>
                  </a:moveTo>
                  <a:cubicBezTo>
                    <a:pt x="6" y="0"/>
                    <a:pt x="6" y="0"/>
                    <a:pt x="6" y="0"/>
                  </a:cubicBezTo>
                  <a:cubicBezTo>
                    <a:pt x="2" y="0"/>
                    <a:pt x="0" y="2"/>
                    <a:pt x="0" y="6"/>
                  </a:cubicBezTo>
                  <a:cubicBezTo>
                    <a:pt x="0" y="25"/>
                    <a:pt x="0" y="25"/>
                    <a:pt x="0" y="25"/>
                  </a:cubicBezTo>
                  <a:cubicBezTo>
                    <a:pt x="0" y="26"/>
                    <a:pt x="1" y="27"/>
                    <a:pt x="2" y="27"/>
                  </a:cubicBezTo>
                  <a:cubicBezTo>
                    <a:pt x="3" y="27"/>
                    <a:pt x="4" y="26"/>
                    <a:pt x="4" y="25"/>
                  </a:cubicBezTo>
                  <a:cubicBezTo>
                    <a:pt x="4" y="25"/>
                    <a:pt x="4" y="12"/>
                    <a:pt x="4" y="10"/>
                  </a:cubicBezTo>
                  <a:cubicBezTo>
                    <a:pt x="4" y="9"/>
                    <a:pt x="7" y="9"/>
                    <a:pt x="7" y="10"/>
                  </a:cubicBezTo>
                  <a:cubicBezTo>
                    <a:pt x="7" y="12"/>
                    <a:pt x="7" y="22"/>
                    <a:pt x="7" y="28"/>
                  </a:cubicBezTo>
                  <a:cubicBezTo>
                    <a:pt x="7" y="31"/>
                    <a:pt x="7" y="31"/>
                    <a:pt x="7" y="31"/>
                  </a:cubicBezTo>
                  <a:cubicBezTo>
                    <a:pt x="7" y="53"/>
                    <a:pt x="7" y="53"/>
                    <a:pt x="7" y="53"/>
                  </a:cubicBezTo>
                  <a:cubicBezTo>
                    <a:pt x="7" y="55"/>
                    <a:pt x="8" y="56"/>
                    <a:pt x="9" y="56"/>
                  </a:cubicBezTo>
                  <a:cubicBezTo>
                    <a:pt x="10" y="56"/>
                    <a:pt x="10" y="56"/>
                    <a:pt x="10" y="56"/>
                  </a:cubicBezTo>
                  <a:cubicBezTo>
                    <a:pt x="11" y="56"/>
                    <a:pt x="13" y="55"/>
                    <a:pt x="13" y="53"/>
                  </a:cubicBezTo>
                  <a:cubicBezTo>
                    <a:pt x="13" y="53"/>
                    <a:pt x="13" y="33"/>
                    <a:pt x="13" y="31"/>
                  </a:cubicBezTo>
                  <a:cubicBezTo>
                    <a:pt x="13" y="30"/>
                    <a:pt x="14" y="30"/>
                    <a:pt x="14" y="31"/>
                  </a:cubicBezTo>
                  <a:cubicBezTo>
                    <a:pt x="14" y="33"/>
                    <a:pt x="14" y="53"/>
                    <a:pt x="14" y="53"/>
                  </a:cubicBezTo>
                  <a:cubicBezTo>
                    <a:pt x="14" y="55"/>
                    <a:pt x="16" y="56"/>
                    <a:pt x="18" y="56"/>
                  </a:cubicBezTo>
                  <a:cubicBezTo>
                    <a:pt x="18" y="56"/>
                    <a:pt x="18" y="56"/>
                    <a:pt x="18" y="56"/>
                  </a:cubicBezTo>
                  <a:cubicBezTo>
                    <a:pt x="20" y="56"/>
                    <a:pt x="20" y="55"/>
                    <a:pt x="20" y="53"/>
                  </a:cubicBezTo>
                  <a:cubicBezTo>
                    <a:pt x="20" y="31"/>
                    <a:pt x="20" y="31"/>
                    <a:pt x="20" y="31"/>
                  </a:cubicBezTo>
                  <a:cubicBezTo>
                    <a:pt x="20" y="28"/>
                    <a:pt x="20" y="28"/>
                    <a:pt x="20" y="28"/>
                  </a:cubicBezTo>
                  <a:cubicBezTo>
                    <a:pt x="20" y="22"/>
                    <a:pt x="20" y="12"/>
                    <a:pt x="20" y="10"/>
                  </a:cubicBezTo>
                  <a:cubicBezTo>
                    <a:pt x="20" y="9"/>
                    <a:pt x="23" y="9"/>
                    <a:pt x="23" y="10"/>
                  </a:cubicBezTo>
                  <a:cubicBezTo>
                    <a:pt x="23" y="12"/>
                    <a:pt x="23" y="25"/>
                    <a:pt x="23" y="25"/>
                  </a:cubicBezTo>
                  <a:cubicBezTo>
                    <a:pt x="23" y="26"/>
                    <a:pt x="24" y="27"/>
                    <a:pt x="26" y="27"/>
                  </a:cubicBezTo>
                  <a:cubicBezTo>
                    <a:pt x="27" y="27"/>
                    <a:pt x="28" y="26"/>
                    <a:pt x="28" y="25"/>
                  </a:cubicBezTo>
                  <a:cubicBezTo>
                    <a:pt x="28" y="6"/>
                    <a:pt x="28" y="6"/>
                    <a:pt x="28" y="6"/>
                  </a:cubicBezTo>
                  <a:cubicBezTo>
                    <a:pt x="28" y="2"/>
                    <a:pt x="25" y="0"/>
                    <a:pt x="21"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04" name="Oval 882"/>
            <p:cNvSpPr>
              <a:spLocks noChangeArrowheads="1"/>
            </p:cNvSpPr>
            <p:nvPr/>
          </p:nvSpPr>
          <p:spPr bwMode="auto">
            <a:xfrm>
              <a:off x="1686694" y="2236788"/>
              <a:ext cx="47625" cy="44450"/>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05" name="Freeform 883"/>
            <p:cNvSpPr>
              <a:spLocks/>
            </p:cNvSpPr>
            <p:nvPr/>
          </p:nvSpPr>
          <p:spPr bwMode="auto">
            <a:xfrm>
              <a:off x="1823219" y="2320926"/>
              <a:ext cx="153988" cy="254000"/>
            </a:xfrm>
            <a:custGeom>
              <a:avLst/>
              <a:gdLst>
                <a:gd name="T0" fmla="*/ 29 w 35"/>
                <a:gd name="T1" fmla="*/ 5 h 58"/>
                <a:gd name="T2" fmla="*/ 14 w 35"/>
                <a:gd name="T3" fmla="*/ 1 h 58"/>
                <a:gd name="T4" fmla="*/ 6 w 35"/>
                <a:gd name="T5" fmla="*/ 5 h 58"/>
                <a:gd name="T6" fmla="*/ 1 w 35"/>
                <a:gd name="T7" fmla="*/ 23 h 58"/>
                <a:gd name="T8" fmla="*/ 3 w 35"/>
                <a:gd name="T9" fmla="*/ 25 h 58"/>
                <a:gd name="T10" fmla="*/ 6 w 35"/>
                <a:gd name="T11" fmla="*/ 24 h 58"/>
                <a:gd name="T12" fmla="*/ 10 w 35"/>
                <a:gd name="T13" fmla="*/ 10 h 58"/>
                <a:gd name="T14" fmla="*/ 12 w 35"/>
                <a:gd name="T15" fmla="*/ 11 h 58"/>
                <a:gd name="T16" fmla="*/ 8 w 35"/>
                <a:gd name="T17" fmla="*/ 28 h 58"/>
                <a:gd name="T18" fmla="*/ 7 w 35"/>
                <a:gd name="T19" fmla="*/ 31 h 58"/>
                <a:gd name="T20" fmla="*/ 1 w 35"/>
                <a:gd name="T21" fmla="*/ 52 h 58"/>
                <a:gd name="T22" fmla="*/ 2 w 35"/>
                <a:gd name="T23" fmla="*/ 56 h 58"/>
                <a:gd name="T24" fmla="*/ 3 w 35"/>
                <a:gd name="T25" fmla="*/ 56 h 58"/>
                <a:gd name="T26" fmla="*/ 7 w 35"/>
                <a:gd name="T27" fmla="*/ 54 h 58"/>
                <a:gd name="T28" fmla="*/ 13 w 35"/>
                <a:gd name="T29" fmla="*/ 32 h 58"/>
                <a:gd name="T30" fmla="*/ 14 w 35"/>
                <a:gd name="T31" fmla="*/ 33 h 58"/>
                <a:gd name="T32" fmla="*/ 8 w 35"/>
                <a:gd name="T33" fmla="*/ 54 h 58"/>
                <a:gd name="T34" fmla="*/ 10 w 35"/>
                <a:gd name="T35" fmla="*/ 58 h 58"/>
                <a:gd name="T36" fmla="*/ 11 w 35"/>
                <a:gd name="T37" fmla="*/ 58 h 58"/>
                <a:gd name="T38" fmla="*/ 14 w 35"/>
                <a:gd name="T39" fmla="*/ 56 h 58"/>
                <a:gd name="T40" fmla="*/ 20 w 35"/>
                <a:gd name="T41" fmla="*/ 34 h 58"/>
                <a:gd name="T42" fmla="*/ 20 w 35"/>
                <a:gd name="T43" fmla="*/ 31 h 58"/>
                <a:gd name="T44" fmla="*/ 25 w 35"/>
                <a:gd name="T45" fmla="*/ 14 h 58"/>
                <a:gd name="T46" fmla="*/ 28 w 35"/>
                <a:gd name="T47" fmla="*/ 15 h 58"/>
                <a:gd name="T48" fmla="*/ 24 w 35"/>
                <a:gd name="T49" fmla="*/ 29 h 58"/>
                <a:gd name="T50" fmla="*/ 26 w 35"/>
                <a:gd name="T51" fmla="*/ 32 h 58"/>
                <a:gd name="T52" fmla="*/ 28 w 35"/>
                <a:gd name="T53" fmla="*/ 30 h 58"/>
                <a:gd name="T54" fmla="*/ 33 w 35"/>
                <a:gd name="T55" fmla="*/ 12 h 58"/>
                <a:gd name="T56" fmla="*/ 29 w 35"/>
                <a:gd name="T57"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58">
                  <a:moveTo>
                    <a:pt x="29" y="5"/>
                  </a:moveTo>
                  <a:cubicBezTo>
                    <a:pt x="14" y="1"/>
                    <a:pt x="14" y="1"/>
                    <a:pt x="14" y="1"/>
                  </a:cubicBezTo>
                  <a:cubicBezTo>
                    <a:pt x="10" y="0"/>
                    <a:pt x="8" y="1"/>
                    <a:pt x="6" y="5"/>
                  </a:cubicBezTo>
                  <a:cubicBezTo>
                    <a:pt x="1" y="23"/>
                    <a:pt x="1" y="23"/>
                    <a:pt x="1" y="23"/>
                  </a:cubicBezTo>
                  <a:cubicBezTo>
                    <a:pt x="1" y="24"/>
                    <a:pt x="2" y="25"/>
                    <a:pt x="3" y="25"/>
                  </a:cubicBezTo>
                  <a:cubicBezTo>
                    <a:pt x="4" y="26"/>
                    <a:pt x="5" y="25"/>
                    <a:pt x="6" y="24"/>
                  </a:cubicBezTo>
                  <a:cubicBezTo>
                    <a:pt x="6" y="24"/>
                    <a:pt x="9" y="12"/>
                    <a:pt x="10" y="10"/>
                  </a:cubicBezTo>
                  <a:cubicBezTo>
                    <a:pt x="10" y="9"/>
                    <a:pt x="13" y="9"/>
                    <a:pt x="12" y="11"/>
                  </a:cubicBezTo>
                  <a:cubicBezTo>
                    <a:pt x="12" y="12"/>
                    <a:pt x="9" y="22"/>
                    <a:pt x="8" y="28"/>
                  </a:cubicBezTo>
                  <a:cubicBezTo>
                    <a:pt x="7" y="31"/>
                    <a:pt x="7" y="31"/>
                    <a:pt x="7" y="31"/>
                  </a:cubicBezTo>
                  <a:cubicBezTo>
                    <a:pt x="1" y="52"/>
                    <a:pt x="1" y="52"/>
                    <a:pt x="1" y="52"/>
                  </a:cubicBezTo>
                  <a:cubicBezTo>
                    <a:pt x="0" y="54"/>
                    <a:pt x="1" y="55"/>
                    <a:pt x="2" y="56"/>
                  </a:cubicBezTo>
                  <a:cubicBezTo>
                    <a:pt x="3" y="56"/>
                    <a:pt x="3" y="56"/>
                    <a:pt x="3" y="56"/>
                  </a:cubicBezTo>
                  <a:cubicBezTo>
                    <a:pt x="4" y="56"/>
                    <a:pt x="6" y="55"/>
                    <a:pt x="7" y="54"/>
                  </a:cubicBezTo>
                  <a:cubicBezTo>
                    <a:pt x="7" y="54"/>
                    <a:pt x="12" y="34"/>
                    <a:pt x="13" y="32"/>
                  </a:cubicBezTo>
                  <a:cubicBezTo>
                    <a:pt x="13" y="31"/>
                    <a:pt x="14" y="31"/>
                    <a:pt x="14" y="33"/>
                  </a:cubicBezTo>
                  <a:cubicBezTo>
                    <a:pt x="14" y="34"/>
                    <a:pt x="8" y="54"/>
                    <a:pt x="8" y="54"/>
                  </a:cubicBezTo>
                  <a:cubicBezTo>
                    <a:pt x="8" y="56"/>
                    <a:pt x="9" y="57"/>
                    <a:pt x="10" y="58"/>
                  </a:cubicBezTo>
                  <a:cubicBezTo>
                    <a:pt x="11" y="58"/>
                    <a:pt x="11" y="58"/>
                    <a:pt x="11" y="58"/>
                  </a:cubicBezTo>
                  <a:cubicBezTo>
                    <a:pt x="12" y="58"/>
                    <a:pt x="13" y="57"/>
                    <a:pt x="14" y="56"/>
                  </a:cubicBezTo>
                  <a:cubicBezTo>
                    <a:pt x="20" y="34"/>
                    <a:pt x="20" y="34"/>
                    <a:pt x="20" y="34"/>
                  </a:cubicBezTo>
                  <a:cubicBezTo>
                    <a:pt x="20" y="31"/>
                    <a:pt x="20" y="31"/>
                    <a:pt x="20" y="31"/>
                  </a:cubicBezTo>
                  <a:cubicBezTo>
                    <a:pt x="22" y="26"/>
                    <a:pt x="25" y="16"/>
                    <a:pt x="25" y="14"/>
                  </a:cubicBezTo>
                  <a:cubicBezTo>
                    <a:pt x="26" y="13"/>
                    <a:pt x="28" y="14"/>
                    <a:pt x="28" y="15"/>
                  </a:cubicBezTo>
                  <a:cubicBezTo>
                    <a:pt x="28" y="17"/>
                    <a:pt x="24" y="29"/>
                    <a:pt x="24" y="29"/>
                  </a:cubicBezTo>
                  <a:cubicBezTo>
                    <a:pt x="24" y="30"/>
                    <a:pt x="25" y="31"/>
                    <a:pt x="26" y="32"/>
                  </a:cubicBezTo>
                  <a:cubicBezTo>
                    <a:pt x="27" y="32"/>
                    <a:pt x="28" y="31"/>
                    <a:pt x="28" y="30"/>
                  </a:cubicBezTo>
                  <a:cubicBezTo>
                    <a:pt x="33" y="12"/>
                    <a:pt x="33" y="12"/>
                    <a:pt x="33" y="12"/>
                  </a:cubicBezTo>
                  <a:cubicBezTo>
                    <a:pt x="35" y="8"/>
                    <a:pt x="33" y="6"/>
                    <a:pt x="29" y="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06" name="Freeform 884"/>
            <p:cNvSpPr>
              <a:spLocks/>
            </p:cNvSpPr>
            <p:nvPr/>
          </p:nvSpPr>
          <p:spPr bwMode="auto">
            <a:xfrm>
              <a:off x="1902594" y="2263776"/>
              <a:ext cx="52388" cy="52388"/>
            </a:xfrm>
            <a:custGeom>
              <a:avLst/>
              <a:gdLst>
                <a:gd name="T0" fmla="*/ 11 w 12"/>
                <a:gd name="T1" fmla="*/ 8 h 12"/>
                <a:gd name="T2" fmla="*/ 5 w 12"/>
                <a:gd name="T3" fmla="*/ 11 h 12"/>
                <a:gd name="T4" fmla="*/ 1 w 12"/>
                <a:gd name="T5" fmla="*/ 5 h 12"/>
                <a:gd name="T6" fmla="*/ 8 w 12"/>
                <a:gd name="T7" fmla="*/ 1 h 12"/>
                <a:gd name="T8" fmla="*/ 11 w 12"/>
                <a:gd name="T9" fmla="*/ 8 h 12"/>
              </a:gdLst>
              <a:ahLst/>
              <a:cxnLst>
                <a:cxn ang="0">
                  <a:pos x="T0" y="T1"/>
                </a:cxn>
                <a:cxn ang="0">
                  <a:pos x="T2" y="T3"/>
                </a:cxn>
                <a:cxn ang="0">
                  <a:pos x="T4" y="T5"/>
                </a:cxn>
                <a:cxn ang="0">
                  <a:pos x="T6" y="T7"/>
                </a:cxn>
                <a:cxn ang="0">
                  <a:pos x="T8" y="T9"/>
                </a:cxn>
              </a:cxnLst>
              <a:rect l="0" t="0" r="r" b="b"/>
              <a:pathLst>
                <a:path w="12" h="12">
                  <a:moveTo>
                    <a:pt x="11" y="8"/>
                  </a:moveTo>
                  <a:cubicBezTo>
                    <a:pt x="10" y="10"/>
                    <a:pt x="8" y="12"/>
                    <a:pt x="5" y="11"/>
                  </a:cubicBezTo>
                  <a:cubicBezTo>
                    <a:pt x="2" y="11"/>
                    <a:pt x="0" y="8"/>
                    <a:pt x="1" y="5"/>
                  </a:cubicBezTo>
                  <a:cubicBezTo>
                    <a:pt x="2" y="2"/>
                    <a:pt x="5" y="0"/>
                    <a:pt x="8" y="1"/>
                  </a:cubicBezTo>
                  <a:cubicBezTo>
                    <a:pt x="10" y="2"/>
                    <a:pt x="12" y="5"/>
                    <a:pt x="11"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07" name="Freeform 885"/>
            <p:cNvSpPr>
              <a:spLocks noEditPoints="1"/>
            </p:cNvSpPr>
            <p:nvPr/>
          </p:nvSpPr>
          <p:spPr bwMode="auto">
            <a:xfrm>
              <a:off x="2166119" y="4032251"/>
              <a:ext cx="228600" cy="171450"/>
            </a:xfrm>
            <a:custGeom>
              <a:avLst/>
              <a:gdLst>
                <a:gd name="T0" fmla="*/ 6 w 52"/>
                <a:gd name="T1" fmla="*/ 24 h 39"/>
                <a:gd name="T2" fmla="*/ 6 w 52"/>
                <a:gd name="T3" fmla="*/ 29 h 39"/>
                <a:gd name="T4" fmla="*/ 16 w 52"/>
                <a:gd name="T5" fmla="*/ 33 h 39"/>
                <a:gd name="T6" fmla="*/ 16 w 52"/>
                <a:gd name="T7" fmla="*/ 33 h 39"/>
                <a:gd name="T8" fmla="*/ 18 w 52"/>
                <a:gd name="T9" fmla="*/ 32 h 39"/>
                <a:gd name="T10" fmla="*/ 17 w 52"/>
                <a:gd name="T11" fmla="*/ 29 h 39"/>
                <a:gd name="T12" fmla="*/ 15 w 52"/>
                <a:gd name="T13" fmla="*/ 28 h 39"/>
                <a:gd name="T14" fmla="*/ 12 w 52"/>
                <a:gd name="T15" fmla="*/ 26 h 39"/>
                <a:gd name="T16" fmla="*/ 6 w 52"/>
                <a:gd name="T17" fmla="*/ 24 h 39"/>
                <a:gd name="T18" fmla="*/ 0 w 52"/>
                <a:gd name="T19" fmla="*/ 8 h 39"/>
                <a:gd name="T20" fmla="*/ 0 w 52"/>
                <a:gd name="T21" fmla="*/ 9 h 39"/>
                <a:gd name="T22" fmla="*/ 0 w 52"/>
                <a:gd name="T23" fmla="*/ 9 h 39"/>
                <a:gd name="T24" fmla="*/ 0 w 52"/>
                <a:gd name="T25" fmla="*/ 9 h 39"/>
                <a:gd name="T26" fmla="*/ 2 w 52"/>
                <a:gd name="T27" fmla="*/ 9 h 39"/>
                <a:gd name="T28" fmla="*/ 0 w 52"/>
                <a:gd name="T29" fmla="*/ 8 h 39"/>
                <a:gd name="T30" fmla="*/ 4 w 52"/>
                <a:gd name="T31" fmla="*/ 1 h 39"/>
                <a:gd name="T32" fmla="*/ 3 w 52"/>
                <a:gd name="T33" fmla="*/ 2 h 39"/>
                <a:gd name="T34" fmla="*/ 13 w 52"/>
                <a:gd name="T35" fmla="*/ 12 h 39"/>
                <a:gd name="T36" fmla="*/ 12 w 52"/>
                <a:gd name="T37" fmla="*/ 17 h 39"/>
                <a:gd name="T38" fmla="*/ 12 w 52"/>
                <a:gd name="T39" fmla="*/ 17 h 39"/>
                <a:gd name="T40" fmla="*/ 10 w 52"/>
                <a:gd name="T41" fmla="*/ 17 h 39"/>
                <a:gd name="T42" fmla="*/ 8 w 52"/>
                <a:gd name="T43" fmla="*/ 16 h 39"/>
                <a:gd name="T44" fmla="*/ 5 w 52"/>
                <a:gd name="T45" fmla="*/ 13 h 39"/>
                <a:gd name="T46" fmla="*/ 6 w 52"/>
                <a:gd name="T47" fmla="*/ 16 h 39"/>
                <a:gd name="T48" fmla="*/ 6 w 52"/>
                <a:gd name="T49" fmla="*/ 20 h 39"/>
                <a:gd name="T50" fmla="*/ 10 w 52"/>
                <a:gd name="T51" fmla="*/ 23 h 39"/>
                <a:gd name="T52" fmla="*/ 16 w 52"/>
                <a:gd name="T53" fmla="*/ 18 h 39"/>
                <a:gd name="T54" fmla="*/ 16 w 52"/>
                <a:gd name="T55" fmla="*/ 18 h 39"/>
                <a:gd name="T56" fmla="*/ 21 w 52"/>
                <a:gd name="T57" fmla="*/ 23 h 39"/>
                <a:gd name="T58" fmla="*/ 19 w 52"/>
                <a:gd name="T59" fmla="*/ 27 h 39"/>
                <a:gd name="T60" fmla="*/ 21 w 52"/>
                <a:gd name="T61" fmla="*/ 28 h 39"/>
                <a:gd name="T62" fmla="*/ 24 w 52"/>
                <a:gd name="T63" fmla="*/ 29 h 39"/>
                <a:gd name="T64" fmla="*/ 44 w 52"/>
                <a:gd name="T65" fmla="*/ 38 h 39"/>
                <a:gd name="T66" fmla="*/ 46 w 52"/>
                <a:gd name="T67" fmla="*/ 39 h 39"/>
                <a:gd name="T68" fmla="*/ 48 w 52"/>
                <a:gd name="T69" fmla="*/ 38 h 39"/>
                <a:gd name="T70" fmla="*/ 48 w 52"/>
                <a:gd name="T71" fmla="*/ 37 h 39"/>
                <a:gd name="T72" fmla="*/ 47 w 52"/>
                <a:gd name="T73" fmla="*/ 33 h 39"/>
                <a:gd name="T74" fmla="*/ 27 w 52"/>
                <a:gd name="T75" fmla="*/ 24 h 39"/>
                <a:gd name="T76" fmla="*/ 27 w 52"/>
                <a:gd name="T77" fmla="*/ 22 h 39"/>
                <a:gd name="T78" fmla="*/ 28 w 52"/>
                <a:gd name="T79" fmla="*/ 22 h 39"/>
                <a:gd name="T80" fmla="*/ 47 w 52"/>
                <a:gd name="T81" fmla="*/ 32 h 39"/>
                <a:gd name="T82" fmla="*/ 49 w 52"/>
                <a:gd name="T83" fmla="*/ 32 h 39"/>
                <a:gd name="T84" fmla="*/ 52 w 52"/>
                <a:gd name="T85" fmla="*/ 30 h 39"/>
                <a:gd name="T86" fmla="*/ 52 w 52"/>
                <a:gd name="T87" fmla="*/ 30 h 39"/>
                <a:gd name="T88" fmla="*/ 50 w 52"/>
                <a:gd name="T89" fmla="*/ 26 h 39"/>
                <a:gd name="T90" fmla="*/ 30 w 52"/>
                <a:gd name="T91" fmla="*/ 17 h 39"/>
                <a:gd name="T92" fmla="*/ 27 w 52"/>
                <a:gd name="T93" fmla="*/ 16 h 39"/>
                <a:gd name="T94" fmla="*/ 18 w 52"/>
                <a:gd name="T95" fmla="*/ 11 h 39"/>
                <a:gd name="T96" fmla="*/ 16 w 52"/>
                <a:gd name="T97" fmla="*/ 12 h 39"/>
                <a:gd name="T98" fmla="*/ 14 w 52"/>
                <a:gd name="T99" fmla="*/ 11 h 39"/>
                <a:gd name="T100" fmla="*/ 4 w 52"/>
                <a:gd name="T101" fmla="*/ 1 h 39"/>
                <a:gd name="T102" fmla="*/ 12 w 52"/>
                <a:gd name="T103" fmla="*/ 0 h 39"/>
                <a:gd name="T104" fmla="*/ 18 w 52"/>
                <a:gd name="T105" fmla="*/ 7 h 39"/>
                <a:gd name="T106" fmla="*/ 19 w 52"/>
                <a:gd name="T107" fmla="*/ 9 h 39"/>
                <a:gd name="T108" fmla="*/ 26 w 52"/>
                <a:gd name="T109" fmla="*/ 12 h 39"/>
                <a:gd name="T110" fmla="*/ 26 w 52"/>
                <a:gd name="T111" fmla="*/ 12 h 39"/>
                <a:gd name="T112" fmla="*/ 28 w 52"/>
                <a:gd name="T113" fmla="*/ 11 h 39"/>
                <a:gd name="T114" fmla="*/ 27 w 52"/>
                <a:gd name="T115" fmla="*/ 8 h 39"/>
                <a:gd name="T116" fmla="*/ 12 w 52"/>
                <a:gd name="T1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39">
                  <a:moveTo>
                    <a:pt x="6" y="24"/>
                  </a:moveTo>
                  <a:cubicBezTo>
                    <a:pt x="6" y="29"/>
                    <a:pt x="6" y="29"/>
                    <a:pt x="6" y="29"/>
                  </a:cubicBezTo>
                  <a:cubicBezTo>
                    <a:pt x="16" y="33"/>
                    <a:pt x="16" y="33"/>
                    <a:pt x="16" y="33"/>
                  </a:cubicBezTo>
                  <a:cubicBezTo>
                    <a:pt x="16" y="33"/>
                    <a:pt x="16" y="33"/>
                    <a:pt x="16" y="33"/>
                  </a:cubicBezTo>
                  <a:cubicBezTo>
                    <a:pt x="17" y="33"/>
                    <a:pt x="18" y="33"/>
                    <a:pt x="18" y="32"/>
                  </a:cubicBezTo>
                  <a:cubicBezTo>
                    <a:pt x="19" y="31"/>
                    <a:pt x="18" y="30"/>
                    <a:pt x="17" y="29"/>
                  </a:cubicBezTo>
                  <a:cubicBezTo>
                    <a:pt x="17" y="29"/>
                    <a:pt x="17" y="29"/>
                    <a:pt x="15" y="28"/>
                  </a:cubicBezTo>
                  <a:cubicBezTo>
                    <a:pt x="14" y="28"/>
                    <a:pt x="13" y="27"/>
                    <a:pt x="12" y="26"/>
                  </a:cubicBezTo>
                  <a:cubicBezTo>
                    <a:pt x="10" y="25"/>
                    <a:pt x="7" y="24"/>
                    <a:pt x="6" y="24"/>
                  </a:cubicBezTo>
                  <a:moveTo>
                    <a:pt x="0" y="8"/>
                  </a:moveTo>
                  <a:cubicBezTo>
                    <a:pt x="0" y="9"/>
                    <a:pt x="0" y="9"/>
                    <a:pt x="0" y="9"/>
                  </a:cubicBezTo>
                  <a:cubicBezTo>
                    <a:pt x="0" y="9"/>
                    <a:pt x="0" y="9"/>
                    <a:pt x="0" y="9"/>
                  </a:cubicBezTo>
                  <a:cubicBezTo>
                    <a:pt x="0" y="9"/>
                    <a:pt x="0" y="9"/>
                    <a:pt x="0" y="9"/>
                  </a:cubicBezTo>
                  <a:cubicBezTo>
                    <a:pt x="1" y="9"/>
                    <a:pt x="1" y="9"/>
                    <a:pt x="2" y="9"/>
                  </a:cubicBezTo>
                  <a:cubicBezTo>
                    <a:pt x="0" y="8"/>
                    <a:pt x="0" y="8"/>
                    <a:pt x="0" y="8"/>
                  </a:cubicBezTo>
                  <a:moveTo>
                    <a:pt x="4" y="1"/>
                  </a:moveTo>
                  <a:cubicBezTo>
                    <a:pt x="4" y="1"/>
                    <a:pt x="3" y="1"/>
                    <a:pt x="3" y="2"/>
                  </a:cubicBezTo>
                  <a:cubicBezTo>
                    <a:pt x="7" y="6"/>
                    <a:pt x="13" y="12"/>
                    <a:pt x="13" y="12"/>
                  </a:cubicBezTo>
                  <a:cubicBezTo>
                    <a:pt x="14" y="13"/>
                    <a:pt x="13" y="16"/>
                    <a:pt x="12" y="17"/>
                  </a:cubicBezTo>
                  <a:cubicBezTo>
                    <a:pt x="12" y="17"/>
                    <a:pt x="12" y="17"/>
                    <a:pt x="12" y="17"/>
                  </a:cubicBezTo>
                  <a:cubicBezTo>
                    <a:pt x="11" y="17"/>
                    <a:pt x="11" y="17"/>
                    <a:pt x="10" y="17"/>
                  </a:cubicBezTo>
                  <a:cubicBezTo>
                    <a:pt x="10" y="17"/>
                    <a:pt x="9" y="17"/>
                    <a:pt x="8" y="16"/>
                  </a:cubicBezTo>
                  <a:cubicBezTo>
                    <a:pt x="5" y="13"/>
                    <a:pt x="5" y="13"/>
                    <a:pt x="5" y="13"/>
                  </a:cubicBezTo>
                  <a:cubicBezTo>
                    <a:pt x="6" y="14"/>
                    <a:pt x="6" y="15"/>
                    <a:pt x="6" y="16"/>
                  </a:cubicBezTo>
                  <a:cubicBezTo>
                    <a:pt x="6" y="20"/>
                    <a:pt x="6" y="20"/>
                    <a:pt x="6" y="20"/>
                  </a:cubicBezTo>
                  <a:cubicBezTo>
                    <a:pt x="6" y="21"/>
                    <a:pt x="8" y="22"/>
                    <a:pt x="10" y="23"/>
                  </a:cubicBezTo>
                  <a:cubicBezTo>
                    <a:pt x="11" y="20"/>
                    <a:pt x="13" y="18"/>
                    <a:pt x="16" y="18"/>
                  </a:cubicBezTo>
                  <a:cubicBezTo>
                    <a:pt x="16" y="18"/>
                    <a:pt x="16" y="18"/>
                    <a:pt x="16" y="18"/>
                  </a:cubicBezTo>
                  <a:cubicBezTo>
                    <a:pt x="18" y="18"/>
                    <a:pt x="21" y="20"/>
                    <a:pt x="21" y="23"/>
                  </a:cubicBezTo>
                  <a:cubicBezTo>
                    <a:pt x="21" y="24"/>
                    <a:pt x="20" y="26"/>
                    <a:pt x="19" y="27"/>
                  </a:cubicBezTo>
                  <a:cubicBezTo>
                    <a:pt x="20" y="27"/>
                    <a:pt x="21" y="27"/>
                    <a:pt x="21" y="28"/>
                  </a:cubicBezTo>
                  <a:cubicBezTo>
                    <a:pt x="24" y="29"/>
                    <a:pt x="24" y="29"/>
                    <a:pt x="24" y="29"/>
                  </a:cubicBezTo>
                  <a:cubicBezTo>
                    <a:pt x="44" y="38"/>
                    <a:pt x="44" y="38"/>
                    <a:pt x="44" y="38"/>
                  </a:cubicBezTo>
                  <a:cubicBezTo>
                    <a:pt x="45" y="39"/>
                    <a:pt x="46" y="39"/>
                    <a:pt x="46" y="39"/>
                  </a:cubicBezTo>
                  <a:cubicBezTo>
                    <a:pt x="47" y="39"/>
                    <a:pt x="48" y="39"/>
                    <a:pt x="48" y="38"/>
                  </a:cubicBezTo>
                  <a:cubicBezTo>
                    <a:pt x="48" y="37"/>
                    <a:pt x="48" y="37"/>
                    <a:pt x="48" y="37"/>
                  </a:cubicBezTo>
                  <a:cubicBezTo>
                    <a:pt x="49" y="36"/>
                    <a:pt x="48" y="34"/>
                    <a:pt x="47" y="33"/>
                  </a:cubicBezTo>
                  <a:cubicBezTo>
                    <a:pt x="47" y="33"/>
                    <a:pt x="28" y="24"/>
                    <a:pt x="27" y="24"/>
                  </a:cubicBezTo>
                  <a:cubicBezTo>
                    <a:pt x="26" y="23"/>
                    <a:pt x="26" y="22"/>
                    <a:pt x="27" y="22"/>
                  </a:cubicBezTo>
                  <a:cubicBezTo>
                    <a:pt x="27" y="22"/>
                    <a:pt x="27" y="22"/>
                    <a:pt x="28" y="22"/>
                  </a:cubicBezTo>
                  <a:cubicBezTo>
                    <a:pt x="29" y="23"/>
                    <a:pt x="47" y="32"/>
                    <a:pt x="47" y="32"/>
                  </a:cubicBezTo>
                  <a:cubicBezTo>
                    <a:pt x="48" y="32"/>
                    <a:pt x="48" y="32"/>
                    <a:pt x="49" y="32"/>
                  </a:cubicBezTo>
                  <a:cubicBezTo>
                    <a:pt x="50" y="32"/>
                    <a:pt x="51" y="31"/>
                    <a:pt x="52" y="30"/>
                  </a:cubicBezTo>
                  <a:cubicBezTo>
                    <a:pt x="52" y="30"/>
                    <a:pt x="52" y="30"/>
                    <a:pt x="52" y="30"/>
                  </a:cubicBezTo>
                  <a:cubicBezTo>
                    <a:pt x="52" y="28"/>
                    <a:pt x="52" y="27"/>
                    <a:pt x="50" y="26"/>
                  </a:cubicBezTo>
                  <a:cubicBezTo>
                    <a:pt x="30" y="17"/>
                    <a:pt x="30" y="17"/>
                    <a:pt x="30" y="17"/>
                  </a:cubicBezTo>
                  <a:cubicBezTo>
                    <a:pt x="27" y="16"/>
                    <a:pt x="27" y="16"/>
                    <a:pt x="27" y="16"/>
                  </a:cubicBezTo>
                  <a:cubicBezTo>
                    <a:pt x="25" y="15"/>
                    <a:pt x="21" y="13"/>
                    <a:pt x="18" y="11"/>
                  </a:cubicBezTo>
                  <a:cubicBezTo>
                    <a:pt x="17" y="12"/>
                    <a:pt x="16" y="12"/>
                    <a:pt x="16" y="12"/>
                  </a:cubicBezTo>
                  <a:cubicBezTo>
                    <a:pt x="15" y="12"/>
                    <a:pt x="14" y="12"/>
                    <a:pt x="14" y="11"/>
                  </a:cubicBezTo>
                  <a:cubicBezTo>
                    <a:pt x="14" y="11"/>
                    <a:pt x="8" y="5"/>
                    <a:pt x="4" y="1"/>
                  </a:cubicBezTo>
                  <a:moveTo>
                    <a:pt x="12" y="0"/>
                  </a:moveTo>
                  <a:cubicBezTo>
                    <a:pt x="18" y="7"/>
                    <a:pt x="18" y="7"/>
                    <a:pt x="18" y="7"/>
                  </a:cubicBezTo>
                  <a:cubicBezTo>
                    <a:pt x="18" y="8"/>
                    <a:pt x="19" y="8"/>
                    <a:pt x="19" y="9"/>
                  </a:cubicBezTo>
                  <a:cubicBezTo>
                    <a:pt x="22" y="10"/>
                    <a:pt x="26" y="12"/>
                    <a:pt x="26" y="12"/>
                  </a:cubicBezTo>
                  <a:cubicBezTo>
                    <a:pt x="26" y="12"/>
                    <a:pt x="26" y="12"/>
                    <a:pt x="26" y="12"/>
                  </a:cubicBezTo>
                  <a:cubicBezTo>
                    <a:pt x="27" y="12"/>
                    <a:pt x="28" y="11"/>
                    <a:pt x="28" y="11"/>
                  </a:cubicBezTo>
                  <a:cubicBezTo>
                    <a:pt x="29" y="10"/>
                    <a:pt x="28" y="8"/>
                    <a:pt x="27" y="8"/>
                  </a:cubicBezTo>
                  <a:cubicBezTo>
                    <a:pt x="12" y="0"/>
                    <a:pt x="12" y="0"/>
                    <a:pt x="1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08" name="Freeform 886"/>
            <p:cNvSpPr>
              <a:spLocks/>
            </p:cNvSpPr>
            <p:nvPr/>
          </p:nvSpPr>
          <p:spPr bwMode="auto">
            <a:xfrm>
              <a:off x="2099444" y="4041776"/>
              <a:ext cx="49213" cy="30163"/>
            </a:xfrm>
            <a:custGeom>
              <a:avLst/>
              <a:gdLst>
                <a:gd name="T0" fmla="*/ 9 w 11"/>
                <a:gd name="T1" fmla="*/ 0 h 7"/>
                <a:gd name="T2" fmla="*/ 0 w 11"/>
                <a:gd name="T3" fmla="*/ 5 h 7"/>
                <a:gd name="T4" fmla="*/ 1 w 11"/>
                <a:gd name="T5" fmla="*/ 7 h 7"/>
                <a:gd name="T6" fmla="*/ 9 w 11"/>
                <a:gd name="T7" fmla="*/ 7 h 7"/>
                <a:gd name="T8" fmla="*/ 10 w 11"/>
                <a:gd name="T9" fmla="*/ 6 h 7"/>
                <a:gd name="T10" fmla="*/ 9 w 11"/>
                <a:gd name="T11" fmla="*/ 0 h 7"/>
              </a:gdLst>
              <a:ahLst/>
              <a:cxnLst>
                <a:cxn ang="0">
                  <a:pos x="T0" y="T1"/>
                </a:cxn>
                <a:cxn ang="0">
                  <a:pos x="T2" y="T3"/>
                </a:cxn>
                <a:cxn ang="0">
                  <a:pos x="T4" y="T5"/>
                </a:cxn>
                <a:cxn ang="0">
                  <a:pos x="T6" y="T7"/>
                </a:cxn>
                <a:cxn ang="0">
                  <a:pos x="T8" y="T9"/>
                </a:cxn>
                <a:cxn ang="0">
                  <a:pos x="T10" y="T11"/>
                </a:cxn>
              </a:cxnLst>
              <a:rect l="0" t="0" r="r" b="b"/>
              <a:pathLst>
                <a:path w="11" h="7">
                  <a:moveTo>
                    <a:pt x="9" y="0"/>
                  </a:moveTo>
                  <a:cubicBezTo>
                    <a:pt x="0" y="5"/>
                    <a:pt x="0" y="5"/>
                    <a:pt x="0" y="5"/>
                  </a:cubicBezTo>
                  <a:cubicBezTo>
                    <a:pt x="0" y="6"/>
                    <a:pt x="1" y="7"/>
                    <a:pt x="1" y="7"/>
                  </a:cubicBezTo>
                  <a:cubicBezTo>
                    <a:pt x="9" y="7"/>
                    <a:pt x="9" y="7"/>
                    <a:pt x="9" y="7"/>
                  </a:cubicBezTo>
                  <a:cubicBezTo>
                    <a:pt x="10" y="7"/>
                    <a:pt x="10" y="6"/>
                    <a:pt x="10" y="6"/>
                  </a:cubicBezTo>
                  <a:cubicBezTo>
                    <a:pt x="11" y="4"/>
                    <a:pt x="10" y="2"/>
                    <a:pt x="9"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09" name="Freeform 887"/>
            <p:cNvSpPr>
              <a:spLocks noEditPoints="1"/>
            </p:cNvSpPr>
            <p:nvPr/>
          </p:nvSpPr>
          <p:spPr bwMode="auto">
            <a:xfrm>
              <a:off x="2042294" y="3878263"/>
              <a:ext cx="206375" cy="203200"/>
            </a:xfrm>
            <a:custGeom>
              <a:avLst/>
              <a:gdLst>
                <a:gd name="T0" fmla="*/ 39 w 47"/>
                <a:gd name="T1" fmla="*/ 43 h 46"/>
                <a:gd name="T2" fmla="*/ 46 w 47"/>
                <a:gd name="T3" fmla="*/ 46 h 46"/>
                <a:gd name="T4" fmla="*/ 47 w 47"/>
                <a:gd name="T5" fmla="*/ 44 h 46"/>
                <a:gd name="T6" fmla="*/ 40 w 47"/>
                <a:gd name="T7" fmla="*/ 41 h 46"/>
                <a:gd name="T8" fmla="*/ 11 w 47"/>
                <a:gd name="T9" fmla="*/ 35 h 46"/>
                <a:gd name="T10" fmla="*/ 12 w 47"/>
                <a:gd name="T11" fmla="*/ 36 h 46"/>
                <a:gd name="T12" fmla="*/ 13 w 47"/>
                <a:gd name="T13" fmla="*/ 34 h 46"/>
                <a:gd name="T14" fmla="*/ 24 w 47"/>
                <a:gd name="T15" fmla="*/ 28 h 46"/>
                <a:gd name="T16" fmla="*/ 19 w 47"/>
                <a:gd name="T17" fmla="*/ 33 h 46"/>
                <a:gd name="T18" fmla="*/ 20 w 47"/>
                <a:gd name="T19" fmla="*/ 33 h 46"/>
                <a:gd name="T20" fmla="*/ 23 w 47"/>
                <a:gd name="T21" fmla="*/ 34 h 46"/>
                <a:gd name="T22" fmla="*/ 28 w 47"/>
                <a:gd name="T23" fmla="*/ 43 h 46"/>
                <a:gd name="T24" fmla="*/ 31 w 47"/>
                <a:gd name="T25" fmla="*/ 37 h 46"/>
                <a:gd name="T26" fmla="*/ 26 w 47"/>
                <a:gd name="T27" fmla="*/ 29 h 46"/>
                <a:gd name="T28" fmla="*/ 32 w 47"/>
                <a:gd name="T29" fmla="*/ 36 h 46"/>
                <a:gd name="T30" fmla="*/ 38 w 47"/>
                <a:gd name="T31" fmla="*/ 35 h 46"/>
                <a:gd name="T32" fmla="*/ 31 w 47"/>
                <a:gd name="T33" fmla="*/ 26 h 46"/>
                <a:gd name="T34" fmla="*/ 0 w 47"/>
                <a:gd name="T35" fmla="*/ 23 h 46"/>
                <a:gd name="T36" fmla="*/ 1 w 47"/>
                <a:gd name="T37" fmla="*/ 23 h 46"/>
                <a:gd name="T38" fmla="*/ 0 w 47"/>
                <a:gd name="T39" fmla="*/ 23 h 46"/>
                <a:gd name="T40" fmla="*/ 20 w 47"/>
                <a:gd name="T41" fmla="*/ 21 h 46"/>
                <a:gd name="T42" fmla="*/ 21 w 47"/>
                <a:gd name="T43" fmla="*/ 23 h 46"/>
                <a:gd name="T44" fmla="*/ 31 w 47"/>
                <a:gd name="T45" fmla="*/ 15 h 46"/>
                <a:gd name="T46" fmla="*/ 29 w 47"/>
                <a:gd name="T47" fmla="*/ 18 h 46"/>
                <a:gd name="T48" fmla="*/ 31 w 47"/>
                <a:gd name="T49" fmla="*/ 15 h 46"/>
                <a:gd name="T50" fmla="*/ 5 w 47"/>
                <a:gd name="T51" fmla="*/ 12 h 46"/>
                <a:gd name="T52" fmla="*/ 5 w 47"/>
                <a:gd name="T53" fmla="*/ 14 h 46"/>
                <a:gd name="T54" fmla="*/ 8 w 47"/>
                <a:gd name="T55" fmla="*/ 13 h 46"/>
                <a:gd name="T56" fmla="*/ 16 w 47"/>
                <a:gd name="T57" fmla="*/ 0 h 46"/>
                <a:gd name="T58" fmla="*/ 10 w 47"/>
                <a:gd name="T59" fmla="*/ 3 h 46"/>
                <a:gd name="T60" fmla="*/ 19 w 47"/>
                <a:gd name="T61" fmla="*/ 8 h 46"/>
                <a:gd name="T62" fmla="*/ 19 w 47"/>
                <a:gd name="T63" fmla="*/ 9 h 46"/>
                <a:gd name="T64" fmla="*/ 24 w 47"/>
                <a:gd name="T65" fmla="*/ 12 h 46"/>
                <a:gd name="T66" fmla="*/ 23 w 47"/>
                <a:gd name="T67" fmla="*/ 6 h 46"/>
                <a:gd name="T68" fmla="*/ 20 w 47"/>
                <a:gd name="T69" fmla="*/ 3 h 46"/>
                <a:gd name="T70" fmla="*/ 16 w 47"/>
                <a:gd name="T7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 h="46">
                  <a:moveTo>
                    <a:pt x="40" y="41"/>
                  </a:moveTo>
                  <a:cubicBezTo>
                    <a:pt x="39" y="41"/>
                    <a:pt x="38" y="43"/>
                    <a:pt x="39" y="43"/>
                  </a:cubicBezTo>
                  <a:cubicBezTo>
                    <a:pt x="40" y="44"/>
                    <a:pt x="43" y="45"/>
                    <a:pt x="46" y="46"/>
                  </a:cubicBezTo>
                  <a:cubicBezTo>
                    <a:pt x="46" y="46"/>
                    <a:pt x="46" y="46"/>
                    <a:pt x="46" y="46"/>
                  </a:cubicBezTo>
                  <a:cubicBezTo>
                    <a:pt x="46" y="46"/>
                    <a:pt x="46" y="46"/>
                    <a:pt x="46" y="46"/>
                  </a:cubicBezTo>
                  <a:cubicBezTo>
                    <a:pt x="47" y="45"/>
                    <a:pt x="47" y="44"/>
                    <a:pt x="47" y="44"/>
                  </a:cubicBezTo>
                  <a:cubicBezTo>
                    <a:pt x="44" y="42"/>
                    <a:pt x="41" y="41"/>
                    <a:pt x="41" y="41"/>
                  </a:cubicBezTo>
                  <a:cubicBezTo>
                    <a:pt x="40" y="41"/>
                    <a:pt x="40" y="41"/>
                    <a:pt x="40" y="41"/>
                  </a:cubicBezTo>
                  <a:moveTo>
                    <a:pt x="13" y="34"/>
                  </a:moveTo>
                  <a:cubicBezTo>
                    <a:pt x="13" y="34"/>
                    <a:pt x="12" y="35"/>
                    <a:pt x="11" y="35"/>
                  </a:cubicBezTo>
                  <a:cubicBezTo>
                    <a:pt x="12" y="35"/>
                    <a:pt x="12" y="35"/>
                    <a:pt x="12" y="35"/>
                  </a:cubicBezTo>
                  <a:cubicBezTo>
                    <a:pt x="12" y="35"/>
                    <a:pt x="12" y="36"/>
                    <a:pt x="12" y="36"/>
                  </a:cubicBezTo>
                  <a:cubicBezTo>
                    <a:pt x="12" y="35"/>
                    <a:pt x="13" y="35"/>
                    <a:pt x="13" y="35"/>
                  </a:cubicBezTo>
                  <a:cubicBezTo>
                    <a:pt x="13" y="35"/>
                    <a:pt x="13" y="34"/>
                    <a:pt x="13" y="34"/>
                  </a:cubicBezTo>
                  <a:moveTo>
                    <a:pt x="30" y="24"/>
                  </a:moveTo>
                  <a:cubicBezTo>
                    <a:pt x="24" y="28"/>
                    <a:pt x="24" y="28"/>
                    <a:pt x="24" y="28"/>
                  </a:cubicBezTo>
                  <a:cubicBezTo>
                    <a:pt x="22" y="29"/>
                    <a:pt x="22" y="29"/>
                    <a:pt x="22" y="29"/>
                  </a:cubicBezTo>
                  <a:cubicBezTo>
                    <a:pt x="19" y="33"/>
                    <a:pt x="19" y="33"/>
                    <a:pt x="19" y="33"/>
                  </a:cubicBezTo>
                  <a:cubicBezTo>
                    <a:pt x="20" y="33"/>
                    <a:pt x="20" y="33"/>
                    <a:pt x="20" y="33"/>
                  </a:cubicBezTo>
                  <a:cubicBezTo>
                    <a:pt x="20" y="33"/>
                    <a:pt x="20" y="33"/>
                    <a:pt x="20" y="33"/>
                  </a:cubicBezTo>
                  <a:cubicBezTo>
                    <a:pt x="20" y="33"/>
                    <a:pt x="21" y="33"/>
                    <a:pt x="21" y="33"/>
                  </a:cubicBezTo>
                  <a:cubicBezTo>
                    <a:pt x="22" y="33"/>
                    <a:pt x="23" y="34"/>
                    <a:pt x="23" y="34"/>
                  </a:cubicBezTo>
                  <a:cubicBezTo>
                    <a:pt x="23" y="35"/>
                    <a:pt x="23" y="36"/>
                    <a:pt x="23" y="37"/>
                  </a:cubicBezTo>
                  <a:cubicBezTo>
                    <a:pt x="28" y="43"/>
                    <a:pt x="28" y="43"/>
                    <a:pt x="28" y="43"/>
                  </a:cubicBezTo>
                  <a:cubicBezTo>
                    <a:pt x="30" y="38"/>
                    <a:pt x="30" y="38"/>
                    <a:pt x="30" y="38"/>
                  </a:cubicBezTo>
                  <a:cubicBezTo>
                    <a:pt x="30" y="38"/>
                    <a:pt x="31" y="37"/>
                    <a:pt x="31" y="37"/>
                  </a:cubicBezTo>
                  <a:cubicBezTo>
                    <a:pt x="28" y="34"/>
                    <a:pt x="26" y="31"/>
                    <a:pt x="26" y="31"/>
                  </a:cubicBezTo>
                  <a:cubicBezTo>
                    <a:pt x="25" y="30"/>
                    <a:pt x="25" y="29"/>
                    <a:pt x="26" y="29"/>
                  </a:cubicBezTo>
                  <a:cubicBezTo>
                    <a:pt x="26" y="29"/>
                    <a:pt x="26" y="30"/>
                    <a:pt x="27" y="30"/>
                  </a:cubicBezTo>
                  <a:cubicBezTo>
                    <a:pt x="27" y="30"/>
                    <a:pt x="29" y="33"/>
                    <a:pt x="32" y="36"/>
                  </a:cubicBezTo>
                  <a:cubicBezTo>
                    <a:pt x="33" y="35"/>
                    <a:pt x="34" y="34"/>
                    <a:pt x="35" y="34"/>
                  </a:cubicBezTo>
                  <a:cubicBezTo>
                    <a:pt x="36" y="34"/>
                    <a:pt x="37" y="34"/>
                    <a:pt x="38" y="35"/>
                  </a:cubicBezTo>
                  <a:cubicBezTo>
                    <a:pt x="40" y="35"/>
                    <a:pt x="40" y="35"/>
                    <a:pt x="40" y="35"/>
                  </a:cubicBezTo>
                  <a:cubicBezTo>
                    <a:pt x="31" y="26"/>
                    <a:pt x="31" y="26"/>
                    <a:pt x="31" y="26"/>
                  </a:cubicBezTo>
                  <a:cubicBezTo>
                    <a:pt x="30" y="24"/>
                    <a:pt x="30" y="24"/>
                    <a:pt x="30" y="24"/>
                  </a:cubicBezTo>
                  <a:moveTo>
                    <a:pt x="0" y="23"/>
                  </a:moveTo>
                  <a:cubicBezTo>
                    <a:pt x="1" y="23"/>
                    <a:pt x="1" y="23"/>
                    <a:pt x="1" y="23"/>
                  </a:cubicBezTo>
                  <a:cubicBezTo>
                    <a:pt x="1" y="23"/>
                    <a:pt x="1" y="23"/>
                    <a:pt x="1" y="23"/>
                  </a:cubicBezTo>
                  <a:cubicBezTo>
                    <a:pt x="1" y="23"/>
                    <a:pt x="1" y="23"/>
                    <a:pt x="1" y="23"/>
                  </a:cubicBezTo>
                  <a:cubicBezTo>
                    <a:pt x="1" y="23"/>
                    <a:pt x="1" y="23"/>
                    <a:pt x="0" y="23"/>
                  </a:cubicBezTo>
                  <a:moveTo>
                    <a:pt x="21" y="21"/>
                  </a:moveTo>
                  <a:cubicBezTo>
                    <a:pt x="21" y="21"/>
                    <a:pt x="21" y="21"/>
                    <a:pt x="20" y="21"/>
                  </a:cubicBezTo>
                  <a:cubicBezTo>
                    <a:pt x="19" y="22"/>
                    <a:pt x="20" y="23"/>
                    <a:pt x="21" y="23"/>
                  </a:cubicBezTo>
                  <a:cubicBezTo>
                    <a:pt x="21" y="23"/>
                    <a:pt x="21" y="23"/>
                    <a:pt x="21" y="23"/>
                  </a:cubicBezTo>
                  <a:cubicBezTo>
                    <a:pt x="21" y="22"/>
                    <a:pt x="21" y="22"/>
                    <a:pt x="21" y="21"/>
                  </a:cubicBezTo>
                  <a:moveTo>
                    <a:pt x="31" y="15"/>
                  </a:moveTo>
                  <a:cubicBezTo>
                    <a:pt x="30" y="16"/>
                    <a:pt x="29" y="16"/>
                    <a:pt x="28" y="17"/>
                  </a:cubicBezTo>
                  <a:cubicBezTo>
                    <a:pt x="29" y="17"/>
                    <a:pt x="29" y="18"/>
                    <a:pt x="29" y="18"/>
                  </a:cubicBezTo>
                  <a:cubicBezTo>
                    <a:pt x="30" y="18"/>
                    <a:pt x="31" y="17"/>
                    <a:pt x="32" y="16"/>
                  </a:cubicBezTo>
                  <a:cubicBezTo>
                    <a:pt x="31" y="15"/>
                    <a:pt x="31" y="15"/>
                    <a:pt x="31" y="15"/>
                  </a:cubicBezTo>
                  <a:moveTo>
                    <a:pt x="6" y="11"/>
                  </a:moveTo>
                  <a:cubicBezTo>
                    <a:pt x="6" y="11"/>
                    <a:pt x="6" y="11"/>
                    <a:pt x="5" y="12"/>
                  </a:cubicBezTo>
                  <a:cubicBezTo>
                    <a:pt x="5" y="12"/>
                    <a:pt x="5" y="13"/>
                    <a:pt x="4" y="14"/>
                  </a:cubicBezTo>
                  <a:cubicBezTo>
                    <a:pt x="4" y="14"/>
                    <a:pt x="5" y="14"/>
                    <a:pt x="5" y="14"/>
                  </a:cubicBezTo>
                  <a:cubicBezTo>
                    <a:pt x="5" y="14"/>
                    <a:pt x="5" y="15"/>
                    <a:pt x="5" y="15"/>
                  </a:cubicBezTo>
                  <a:cubicBezTo>
                    <a:pt x="8" y="13"/>
                    <a:pt x="8" y="13"/>
                    <a:pt x="8" y="13"/>
                  </a:cubicBezTo>
                  <a:cubicBezTo>
                    <a:pt x="8" y="12"/>
                    <a:pt x="7" y="11"/>
                    <a:pt x="6" y="11"/>
                  </a:cubicBezTo>
                  <a:moveTo>
                    <a:pt x="16" y="0"/>
                  </a:moveTo>
                  <a:cubicBezTo>
                    <a:pt x="14" y="0"/>
                    <a:pt x="12" y="1"/>
                    <a:pt x="11" y="3"/>
                  </a:cubicBezTo>
                  <a:cubicBezTo>
                    <a:pt x="10" y="3"/>
                    <a:pt x="10" y="3"/>
                    <a:pt x="10" y="3"/>
                  </a:cubicBezTo>
                  <a:cubicBezTo>
                    <a:pt x="11" y="3"/>
                    <a:pt x="12" y="4"/>
                    <a:pt x="13" y="5"/>
                  </a:cubicBezTo>
                  <a:cubicBezTo>
                    <a:pt x="19" y="8"/>
                    <a:pt x="19" y="8"/>
                    <a:pt x="19" y="8"/>
                  </a:cubicBezTo>
                  <a:cubicBezTo>
                    <a:pt x="19" y="8"/>
                    <a:pt x="19" y="8"/>
                    <a:pt x="19" y="8"/>
                  </a:cubicBezTo>
                  <a:cubicBezTo>
                    <a:pt x="19" y="8"/>
                    <a:pt x="19" y="8"/>
                    <a:pt x="19" y="9"/>
                  </a:cubicBezTo>
                  <a:cubicBezTo>
                    <a:pt x="19" y="9"/>
                    <a:pt x="20" y="9"/>
                    <a:pt x="20" y="10"/>
                  </a:cubicBezTo>
                  <a:cubicBezTo>
                    <a:pt x="24" y="12"/>
                    <a:pt x="24" y="12"/>
                    <a:pt x="24" y="12"/>
                  </a:cubicBezTo>
                  <a:cubicBezTo>
                    <a:pt x="27" y="11"/>
                    <a:pt x="27" y="11"/>
                    <a:pt x="27" y="11"/>
                  </a:cubicBezTo>
                  <a:cubicBezTo>
                    <a:pt x="23" y="6"/>
                    <a:pt x="23" y="6"/>
                    <a:pt x="23" y="6"/>
                  </a:cubicBezTo>
                  <a:cubicBezTo>
                    <a:pt x="22" y="5"/>
                    <a:pt x="22" y="5"/>
                    <a:pt x="22" y="5"/>
                  </a:cubicBezTo>
                  <a:cubicBezTo>
                    <a:pt x="21" y="5"/>
                    <a:pt x="20" y="4"/>
                    <a:pt x="20" y="3"/>
                  </a:cubicBezTo>
                  <a:cubicBezTo>
                    <a:pt x="20" y="2"/>
                    <a:pt x="20" y="2"/>
                    <a:pt x="20" y="2"/>
                  </a:cubicBezTo>
                  <a:cubicBezTo>
                    <a:pt x="18" y="1"/>
                    <a:pt x="17" y="0"/>
                    <a:pt x="16"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10" name="Freeform 888"/>
            <p:cNvSpPr>
              <a:spLocks noEditPoints="1"/>
            </p:cNvSpPr>
            <p:nvPr/>
          </p:nvSpPr>
          <p:spPr bwMode="auto">
            <a:xfrm>
              <a:off x="2166119" y="4027488"/>
              <a:ext cx="82550" cy="79375"/>
            </a:xfrm>
            <a:custGeom>
              <a:avLst/>
              <a:gdLst>
                <a:gd name="T0" fmla="*/ 3 w 19"/>
                <a:gd name="T1" fmla="*/ 3 h 18"/>
                <a:gd name="T2" fmla="*/ 2 w 19"/>
                <a:gd name="T3" fmla="*/ 4 h 18"/>
                <a:gd name="T4" fmla="*/ 0 w 19"/>
                <a:gd name="T5" fmla="*/ 9 h 18"/>
                <a:gd name="T6" fmla="*/ 2 w 19"/>
                <a:gd name="T7" fmla="*/ 10 h 18"/>
                <a:gd name="T8" fmla="*/ 5 w 19"/>
                <a:gd name="T9" fmla="*/ 14 h 18"/>
                <a:gd name="T10" fmla="*/ 8 w 19"/>
                <a:gd name="T11" fmla="*/ 17 h 18"/>
                <a:gd name="T12" fmla="*/ 10 w 19"/>
                <a:gd name="T13" fmla="*/ 18 h 18"/>
                <a:gd name="T14" fmla="*/ 12 w 19"/>
                <a:gd name="T15" fmla="*/ 18 h 18"/>
                <a:gd name="T16" fmla="*/ 12 w 19"/>
                <a:gd name="T17" fmla="*/ 18 h 18"/>
                <a:gd name="T18" fmla="*/ 13 w 19"/>
                <a:gd name="T19" fmla="*/ 13 h 18"/>
                <a:gd name="T20" fmla="*/ 3 w 19"/>
                <a:gd name="T21" fmla="*/ 3 h 18"/>
                <a:gd name="T22" fmla="*/ 7 w 19"/>
                <a:gd name="T23" fmla="*/ 0 h 18"/>
                <a:gd name="T24" fmla="*/ 4 w 19"/>
                <a:gd name="T25" fmla="*/ 2 h 18"/>
                <a:gd name="T26" fmla="*/ 14 w 19"/>
                <a:gd name="T27" fmla="*/ 12 h 18"/>
                <a:gd name="T28" fmla="*/ 16 w 19"/>
                <a:gd name="T29" fmla="*/ 13 h 18"/>
                <a:gd name="T30" fmla="*/ 18 w 19"/>
                <a:gd name="T31" fmla="*/ 12 h 18"/>
                <a:gd name="T32" fmla="*/ 11 w 19"/>
                <a:gd name="T33" fmla="*/ 9 h 18"/>
                <a:gd name="T34" fmla="*/ 12 w 19"/>
                <a:gd name="T35" fmla="*/ 7 h 18"/>
                <a:gd name="T36" fmla="*/ 13 w 19"/>
                <a:gd name="T37" fmla="*/ 7 h 18"/>
                <a:gd name="T38" fmla="*/ 19 w 19"/>
                <a:gd name="T39" fmla="*/ 10 h 18"/>
                <a:gd name="T40" fmla="*/ 18 w 19"/>
                <a:gd name="T41" fmla="*/ 8 h 18"/>
                <a:gd name="T42" fmla="*/ 12 w 19"/>
                <a:gd name="T43" fmla="*/ 1 h 18"/>
                <a:gd name="T44" fmla="*/ 10 w 19"/>
                <a:gd name="T45" fmla="*/ 1 h 18"/>
                <a:gd name="T46" fmla="*/ 7 w 19"/>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18">
                  <a:moveTo>
                    <a:pt x="3" y="3"/>
                  </a:moveTo>
                  <a:cubicBezTo>
                    <a:pt x="3" y="3"/>
                    <a:pt x="2" y="4"/>
                    <a:pt x="2" y="4"/>
                  </a:cubicBezTo>
                  <a:cubicBezTo>
                    <a:pt x="0" y="9"/>
                    <a:pt x="0" y="9"/>
                    <a:pt x="0" y="9"/>
                  </a:cubicBezTo>
                  <a:cubicBezTo>
                    <a:pt x="2" y="10"/>
                    <a:pt x="2" y="10"/>
                    <a:pt x="2" y="10"/>
                  </a:cubicBezTo>
                  <a:cubicBezTo>
                    <a:pt x="4" y="11"/>
                    <a:pt x="5" y="12"/>
                    <a:pt x="5" y="14"/>
                  </a:cubicBezTo>
                  <a:cubicBezTo>
                    <a:pt x="8" y="17"/>
                    <a:pt x="8" y="17"/>
                    <a:pt x="8" y="17"/>
                  </a:cubicBezTo>
                  <a:cubicBezTo>
                    <a:pt x="9" y="18"/>
                    <a:pt x="10" y="18"/>
                    <a:pt x="10" y="18"/>
                  </a:cubicBezTo>
                  <a:cubicBezTo>
                    <a:pt x="11" y="18"/>
                    <a:pt x="11" y="18"/>
                    <a:pt x="12" y="18"/>
                  </a:cubicBezTo>
                  <a:cubicBezTo>
                    <a:pt x="12" y="18"/>
                    <a:pt x="12" y="18"/>
                    <a:pt x="12" y="18"/>
                  </a:cubicBezTo>
                  <a:cubicBezTo>
                    <a:pt x="13" y="17"/>
                    <a:pt x="14" y="14"/>
                    <a:pt x="13" y="13"/>
                  </a:cubicBezTo>
                  <a:cubicBezTo>
                    <a:pt x="13" y="13"/>
                    <a:pt x="7" y="7"/>
                    <a:pt x="3" y="3"/>
                  </a:cubicBezTo>
                  <a:moveTo>
                    <a:pt x="7" y="0"/>
                  </a:moveTo>
                  <a:cubicBezTo>
                    <a:pt x="6" y="0"/>
                    <a:pt x="5" y="1"/>
                    <a:pt x="4" y="2"/>
                  </a:cubicBezTo>
                  <a:cubicBezTo>
                    <a:pt x="8" y="6"/>
                    <a:pt x="14" y="12"/>
                    <a:pt x="14" y="12"/>
                  </a:cubicBezTo>
                  <a:cubicBezTo>
                    <a:pt x="14" y="13"/>
                    <a:pt x="15" y="13"/>
                    <a:pt x="16" y="13"/>
                  </a:cubicBezTo>
                  <a:cubicBezTo>
                    <a:pt x="16" y="13"/>
                    <a:pt x="17" y="13"/>
                    <a:pt x="18" y="12"/>
                  </a:cubicBezTo>
                  <a:cubicBezTo>
                    <a:pt x="15" y="11"/>
                    <a:pt x="12" y="10"/>
                    <a:pt x="11" y="9"/>
                  </a:cubicBezTo>
                  <a:cubicBezTo>
                    <a:pt x="10" y="9"/>
                    <a:pt x="11" y="7"/>
                    <a:pt x="12" y="7"/>
                  </a:cubicBezTo>
                  <a:cubicBezTo>
                    <a:pt x="12" y="7"/>
                    <a:pt x="12" y="7"/>
                    <a:pt x="13" y="7"/>
                  </a:cubicBezTo>
                  <a:cubicBezTo>
                    <a:pt x="13" y="7"/>
                    <a:pt x="16" y="8"/>
                    <a:pt x="19" y="10"/>
                  </a:cubicBezTo>
                  <a:cubicBezTo>
                    <a:pt x="19" y="9"/>
                    <a:pt x="18" y="9"/>
                    <a:pt x="18" y="8"/>
                  </a:cubicBezTo>
                  <a:cubicBezTo>
                    <a:pt x="12" y="1"/>
                    <a:pt x="12" y="1"/>
                    <a:pt x="12" y="1"/>
                  </a:cubicBezTo>
                  <a:cubicBezTo>
                    <a:pt x="10" y="1"/>
                    <a:pt x="10" y="1"/>
                    <a:pt x="10" y="1"/>
                  </a:cubicBezTo>
                  <a:cubicBezTo>
                    <a:pt x="9" y="0"/>
                    <a:pt x="8" y="0"/>
                    <a:pt x="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11" name="Freeform 889"/>
            <p:cNvSpPr>
              <a:spLocks/>
            </p:cNvSpPr>
            <p:nvPr/>
          </p:nvSpPr>
          <p:spPr bwMode="auto">
            <a:xfrm>
              <a:off x="2012131" y="3856038"/>
              <a:ext cx="52388" cy="49213"/>
            </a:xfrm>
            <a:custGeom>
              <a:avLst/>
              <a:gdLst>
                <a:gd name="T0" fmla="*/ 6 w 12"/>
                <a:gd name="T1" fmla="*/ 0 h 11"/>
                <a:gd name="T2" fmla="*/ 2 w 12"/>
                <a:gd name="T3" fmla="*/ 1 h 11"/>
                <a:gd name="T4" fmla="*/ 2 w 12"/>
                <a:gd name="T5" fmla="*/ 9 h 11"/>
                <a:gd name="T6" fmla="*/ 6 w 12"/>
                <a:gd name="T7" fmla="*/ 11 h 11"/>
                <a:gd name="T8" fmla="*/ 9 w 12"/>
                <a:gd name="T9" fmla="*/ 9 h 11"/>
                <a:gd name="T10" fmla="*/ 10 w 12"/>
                <a:gd name="T11" fmla="*/ 2 h 11"/>
                <a:gd name="T12" fmla="*/ 6 w 12"/>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2" h="11">
                  <a:moveTo>
                    <a:pt x="6" y="0"/>
                  </a:moveTo>
                  <a:cubicBezTo>
                    <a:pt x="4" y="0"/>
                    <a:pt x="3" y="1"/>
                    <a:pt x="2" y="1"/>
                  </a:cubicBezTo>
                  <a:cubicBezTo>
                    <a:pt x="0" y="3"/>
                    <a:pt x="0" y="7"/>
                    <a:pt x="2" y="9"/>
                  </a:cubicBezTo>
                  <a:cubicBezTo>
                    <a:pt x="3" y="10"/>
                    <a:pt x="4" y="11"/>
                    <a:pt x="6" y="11"/>
                  </a:cubicBezTo>
                  <a:cubicBezTo>
                    <a:pt x="7" y="11"/>
                    <a:pt x="8" y="10"/>
                    <a:pt x="9" y="9"/>
                  </a:cubicBezTo>
                  <a:cubicBezTo>
                    <a:pt x="11" y="7"/>
                    <a:pt x="12" y="4"/>
                    <a:pt x="10" y="2"/>
                  </a:cubicBezTo>
                  <a:cubicBezTo>
                    <a:pt x="9" y="1"/>
                    <a:pt x="7" y="0"/>
                    <a:pt x="6"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12" name="Freeform 890"/>
            <p:cNvSpPr>
              <a:spLocks/>
            </p:cNvSpPr>
            <p:nvPr/>
          </p:nvSpPr>
          <p:spPr bwMode="auto">
            <a:xfrm>
              <a:off x="1897831" y="2487613"/>
              <a:ext cx="246063" cy="198438"/>
            </a:xfrm>
            <a:custGeom>
              <a:avLst/>
              <a:gdLst>
                <a:gd name="T0" fmla="*/ 54 w 56"/>
                <a:gd name="T1" fmla="*/ 17 h 45"/>
                <a:gd name="T2" fmla="*/ 47 w 56"/>
                <a:gd name="T3" fmla="*/ 4 h 45"/>
                <a:gd name="T4" fmla="*/ 38 w 56"/>
                <a:gd name="T5" fmla="*/ 2 h 45"/>
                <a:gd name="T6" fmla="*/ 22 w 56"/>
                <a:gd name="T7" fmla="*/ 12 h 45"/>
                <a:gd name="T8" fmla="*/ 21 w 56"/>
                <a:gd name="T9" fmla="*/ 15 h 45"/>
                <a:gd name="T10" fmla="*/ 24 w 56"/>
                <a:gd name="T11" fmla="*/ 15 h 45"/>
                <a:gd name="T12" fmla="*/ 37 w 56"/>
                <a:gd name="T13" fmla="*/ 8 h 45"/>
                <a:gd name="T14" fmla="*/ 38 w 56"/>
                <a:gd name="T15" fmla="*/ 10 h 45"/>
                <a:gd name="T16" fmla="*/ 23 w 56"/>
                <a:gd name="T17" fmla="*/ 19 h 45"/>
                <a:gd name="T18" fmla="*/ 21 w 56"/>
                <a:gd name="T19" fmla="*/ 21 h 45"/>
                <a:gd name="T20" fmla="*/ 2 w 56"/>
                <a:gd name="T21" fmla="*/ 33 h 45"/>
                <a:gd name="T22" fmla="*/ 0 w 56"/>
                <a:gd name="T23" fmla="*/ 36 h 45"/>
                <a:gd name="T24" fmla="*/ 1 w 56"/>
                <a:gd name="T25" fmla="*/ 37 h 45"/>
                <a:gd name="T26" fmla="*/ 5 w 56"/>
                <a:gd name="T27" fmla="*/ 38 h 45"/>
                <a:gd name="T28" fmla="*/ 24 w 56"/>
                <a:gd name="T29" fmla="*/ 26 h 45"/>
                <a:gd name="T30" fmla="*/ 24 w 56"/>
                <a:gd name="T31" fmla="*/ 27 h 45"/>
                <a:gd name="T32" fmla="*/ 6 w 56"/>
                <a:gd name="T33" fmla="*/ 39 h 45"/>
                <a:gd name="T34" fmla="*/ 5 w 56"/>
                <a:gd name="T35" fmla="*/ 43 h 45"/>
                <a:gd name="T36" fmla="*/ 5 w 56"/>
                <a:gd name="T37" fmla="*/ 44 h 45"/>
                <a:gd name="T38" fmla="*/ 9 w 56"/>
                <a:gd name="T39" fmla="*/ 44 h 45"/>
                <a:gd name="T40" fmla="*/ 28 w 56"/>
                <a:gd name="T41" fmla="*/ 33 h 45"/>
                <a:gd name="T42" fmla="*/ 30 w 56"/>
                <a:gd name="T43" fmla="*/ 31 h 45"/>
                <a:gd name="T44" fmla="*/ 45 w 56"/>
                <a:gd name="T45" fmla="*/ 22 h 45"/>
                <a:gd name="T46" fmla="*/ 47 w 56"/>
                <a:gd name="T47" fmla="*/ 24 h 45"/>
                <a:gd name="T48" fmla="*/ 34 w 56"/>
                <a:gd name="T49" fmla="*/ 32 h 45"/>
                <a:gd name="T50" fmla="*/ 34 w 56"/>
                <a:gd name="T51" fmla="*/ 35 h 45"/>
                <a:gd name="T52" fmla="*/ 37 w 56"/>
                <a:gd name="T53" fmla="*/ 36 h 45"/>
                <a:gd name="T54" fmla="*/ 53 w 56"/>
                <a:gd name="T55" fmla="*/ 26 h 45"/>
                <a:gd name="T56" fmla="*/ 54 w 56"/>
                <a:gd name="T57"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45">
                  <a:moveTo>
                    <a:pt x="54" y="17"/>
                  </a:moveTo>
                  <a:cubicBezTo>
                    <a:pt x="47" y="4"/>
                    <a:pt x="47" y="4"/>
                    <a:pt x="47" y="4"/>
                  </a:cubicBezTo>
                  <a:cubicBezTo>
                    <a:pt x="44" y="1"/>
                    <a:pt x="42" y="0"/>
                    <a:pt x="38" y="2"/>
                  </a:cubicBezTo>
                  <a:cubicBezTo>
                    <a:pt x="22" y="12"/>
                    <a:pt x="22" y="12"/>
                    <a:pt x="22" y="12"/>
                  </a:cubicBezTo>
                  <a:cubicBezTo>
                    <a:pt x="21" y="12"/>
                    <a:pt x="21" y="14"/>
                    <a:pt x="21" y="15"/>
                  </a:cubicBezTo>
                  <a:cubicBezTo>
                    <a:pt x="22" y="16"/>
                    <a:pt x="23" y="16"/>
                    <a:pt x="24" y="15"/>
                  </a:cubicBezTo>
                  <a:cubicBezTo>
                    <a:pt x="24" y="15"/>
                    <a:pt x="35" y="9"/>
                    <a:pt x="37" y="8"/>
                  </a:cubicBezTo>
                  <a:cubicBezTo>
                    <a:pt x="38" y="7"/>
                    <a:pt x="39" y="10"/>
                    <a:pt x="38" y="10"/>
                  </a:cubicBezTo>
                  <a:cubicBezTo>
                    <a:pt x="37" y="11"/>
                    <a:pt x="28" y="17"/>
                    <a:pt x="23" y="19"/>
                  </a:cubicBezTo>
                  <a:cubicBezTo>
                    <a:pt x="21" y="21"/>
                    <a:pt x="21" y="21"/>
                    <a:pt x="21" y="21"/>
                  </a:cubicBezTo>
                  <a:cubicBezTo>
                    <a:pt x="2" y="33"/>
                    <a:pt x="2" y="33"/>
                    <a:pt x="2" y="33"/>
                  </a:cubicBezTo>
                  <a:cubicBezTo>
                    <a:pt x="0" y="34"/>
                    <a:pt x="0" y="35"/>
                    <a:pt x="0" y="36"/>
                  </a:cubicBezTo>
                  <a:cubicBezTo>
                    <a:pt x="1" y="37"/>
                    <a:pt x="1" y="37"/>
                    <a:pt x="1" y="37"/>
                  </a:cubicBezTo>
                  <a:cubicBezTo>
                    <a:pt x="1" y="38"/>
                    <a:pt x="3" y="39"/>
                    <a:pt x="5" y="38"/>
                  </a:cubicBezTo>
                  <a:cubicBezTo>
                    <a:pt x="5" y="38"/>
                    <a:pt x="22" y="27"/>
                    <a:pt x="24" y="26"/>
                  </a:cubicBezTo>
                  <a:cubicBezTo>
                    <a:pt x="25" y="25"/>
                    <a:pt x="26" y="27"/>
                    <a:pt x="24" y="27"/>
                  </a:cubicBezTo>
                  <a:cubicBezTo>
                    <a:pt x="23" y="28"/>
                    <a:pt x="6" y="39"/>
                    <a:pt x="6" y="39"/>
                  </a:cubicBezTo>
                  <a:cubicBezTo>
                    <a:pt x="4" y="40"/>
                    <a:pt x="4" y="42"/>
                    <a:pt x="5" y="43"/>
                  </a:cubicBezTo>
                  <a:cubicBezTo>
                    <a:pt x="5" y="44"/>
                    <a:pt x="5" y="44"/>
                    <a:pt x="5" y="44"/>
                  </a:cubicBezTo>
                  <a:cubicBezTo>
                    <a:pt x="6" y="45"/>
                    <a:pt x="7" y="45"/>
                    <a:pt x="9" y="44"/>
                  </a:cubicBezTo>
                  <a:cubicBezTo>
                    <a:pt x="28" y="33"/>
                    <a:pt x="28" y="33"/>
                    <a:pt x="28" y="33"/>
                  </a:cubicBezTo>
                  <a:cubicBezTo>
                    <a:pt x="30" y="31"/>
                    <a:pt x="30" y="31"/>
                    <a:pt x="30" y="31"/>
                  </a:cubicBezTo>
                  <a:cubicBezTo>
                    <a:pt x="35" y="28"/>
                    <a:pt x="44" y="22"/>
                    <a:pt x="45" y="22"/>
                  </a:cubicBezTo>
                  <a:cubicBezTo>
                    <a:pt x="46" y="21"/>
                    <a:pt x="48" y="23"/>
                    <a:pt x="47" y="24"/>
                  </a:cubicBezTo>
                  <a:cubicBezTo>
                    <a:pt x="45" y="25"/>
                    <a:pt x="34" y="32"/>
                    <a:pt x="34" y="32"/>
                  </a:cubicBezTo>
                  <a:cubicBezTo>
                    <a:pt x="33" y="32"/>
                    <a:pt x="33" y="34"/>
                    <a:pt x="34" y="35"/>
                  </a:cubicBezTo>
                  <a:cubicBezTo>
                    <a:pt x="34" y="36"/>
                    <a:pt x="36" y="36"/>
                    <a:pt x="37" y="36"/>
                  </a:cubicBezTo>
                  <a:cubicBezTo>
                    <a:pt x="53" y="26"/>
                    <a:pt x="53" y="26"/>
                    <a:pt x="53" y="26"/>
                  </a:cubicBezTo>
                  <a:cubicBezTo>
                    <a:pt x="56" y="23"/>
                    <a:pt x="56" y="20"/>
                    <a:pt x="54" y="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13" name="Freeform 891"/>
            <p:cNvSpPr>
              <a:spLocks/>
            </p:cNvSpPr>
            <p:nvPr/>
          </p:nvSpPr>
          <p:spPr bwMode="auto">
            <a:xfrm>
              <a:off x="2131194" y="2487613"/>
              <a:ext cx="52388" cy="47625"/>
            </a:xfrm>
            <a:custGeom>
              <a:avLst/>
              <a:gdLst>
                <a:gd name="T0" fmla="*/ 9 w 12"/>
                <a:gd name="T1" fmla="*/ 10 h 11"/>
                <a:gd name="T2" fmla="*/ 1 w 12"/>
                <a:gd name="T3" fmla="*/ 8 h 11"/>
                <a:gd name="T4" fmla="*/ 3 w 12"/>
                <a:gd name="T5" fmla="*/ 1 h 11"/>
                <a:gd name="T6" fmla="*/ 10 w 12"/>
                <a:gd name="T7" fmla="*/ 3 h 11"/>
                <a:gd name="T8" fmla="*/ 9 w 12"/>
                <a:gd name="T9" fmla="*/ 10 h 11"/>
              </a:gdLst>
              <a:ahLst/>
              <a:cxnLst>
                <a:cxn ang="0">
                  <a:pos x="T0" y="T1"/>
                </a:cxn>
                <a:cxn ang="0">
                  <a:pos x="T2" y="T3"/>
                </a:cxn>
                <a:cxn ang="0">
                  <a:pos x="T4" y="T5"/>
                </a:cxn>
                <a:cxn ang="0">
                  <a:pos x="T6" y="T7"/>
                </a:cxn>
                <a:cxn ang="0">
                  <a:pos x="T8" y="T9"/>
                </a:cxn>
              </a:cxnLst>
              <a:rect l="0" t="0" r="r" b="b"/>
              <a:pathLst>
                <a:path w="12" h="11">
                  <a:moveTo>
                    <a:pt x="9" y="10"/>
                  </a:moveTo>
                  <a:cubicBezTo>
                    <a:pt x="6" y="11"/>
                    <a:pt x="3" y="11"/>
                    <a:pt x="1" y="8"/>
                  </a:cubicBezTo>
                  <a:cubicBezTo>
                    <a:pt x="0" y="6"/>
                    <a:pt x="1" y="3"/>
                    <a:pt x="3" y="1"/>
                  </a:cubicBezTo>
                  <a:cubicBezTo>
                    <a:pt x="6" y="0"/>
                    <a:pt x="9" y="0"/>
                    <a:pt x="10" y="3"/>
                  </a:cubicBezTo>
                  <a:cubicBezTo>
                    <a:pt x="12" y="5"/>
                    <a:pt x="11" y="8"/>
                    <a:pt x="9" y="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14" name="Freeform 892"/>
            <p:cNvSpPr>
              <a:spLocks noEditPoints="1"/>
            </p:cNvSpPr>
            <p:nvPr/>
          </p:nvSpPr>
          <p:spPr bwMode="auto">
            <a:xfrm>
              <a:off x="1940694" y="4071938"/>
              <a:ext cx="250825" cy="123825"/>
            </a:xfrm>
            <a:custGeom>
              <a:avLst/>
              <a:gdLst>
                <a:gd name="T0" fmla="*/ 55 w 57"/>
                <a:gd name="T1" fmla="*/ 14 h 28"/>
                <a:gd name="T2" fmla="*/ 57 w 57"/>
                <a:gd name="T3" fmla="*/ 11 h 28"/>
                <a:gd name="T4" fmla="*/ 56 w 57"/>
                <a:gd name="T5" fmla="*/ 11 h 28"/>
                <a:gd name="T6" fmla="*/ 11 w 57"/>
                <a:gd name="T7" fmla="*/ 8 h 28"/>
                <a:gd name="T8" fmla="*/ 8 w 57"/>
                <a:gd name="T9" fmla="*/ 9 h 28"/>
                <a:gd name="T10" fmla="*/ 6 w 57"/>
                <a:gd name="T11" fmla="*/ 8 h 28"/>
                <a:gd name="T12" fmla="*/ 3 w 57"/>
                <a:gd name="T13" fmla="*/ 8 h 28"/>
                <a:gd name="T14" fmla="*/ 0 w 57"/>
                <a:gd name="T15" fmla="*/ 10 h 28"/>
                <a:gd name="T16" fmla="*/ 3 w 57"/>
                <a:gd name="T17" fmla="*/ 14 h 28"/>
                <a:gd name="T18" fmla="*/ 13 w 57"/>
                <a:gd name="T19" fmla="*/ 13 h 28"/>
                <a:gd name="T20" fmla="*/ 12 w 57"/>
                <a:gd name="T21" fmla="*/ 9 h 28"/>
                <a:gd name="T22" fmla="*/ 51 w 57"/>
                <a:gd name="T23" fmla="*/ 0 h 28"/>
                <a:gd name="T24" fmla="*/ 41 w 57"/>
                <a:gd name="T25" fmla="*/ 2 h 28"/>
                <a:gd name="T26" fmla="*/ 37 w 57"/>
                <a:gd name="T27" fmla="*/ 0 h 28"/>
                <a:gd name="T28" fmla="*/ 30 w 57"/>
                <a:gd name="T29" fmla="*/ 2 h 28"/>
                <a:gd name="T30" fmla="*/ 32 w 57"/>
                <a:gd name="T31" fmla="*/ 5 h 28"/>
                <a:gd name="T32" fmla="*/ 46 w 57"/>
                <a:gd name="T33" fmla="*/ 4 h 28"/>
                <a:gd name="T34" fmla="*/ 46 w 57"/>
                <a:gd name="T35" fmla="*/ 7 h 28"/>
                <a:gd name="T36" fmla="*/ 26 w 57"/>
                <a:gd name="T37" fmla="*/ 8 h 28"/>
                <a:gd name="T38" fmla="*/ 17 w 57"/>
                <a:gd name="T39" fmla="*/ 12 h 28"/>
                <a:gd name="T40" fmla="*/ 26 w 57"/>
                <a:gd name="T41" fmla="*/ 13 h 28"/>
                <a:gd name="T42" fmla="*/ 26 w 57"/>
                <a:gd name="T43" fmla="*/ 15 h 28"/>
                <a:gd name="T44" fmla="*/ 1 w 57"/>
                <a:gd name="T45" fmla="*/ 18 h 28"/>
                <a:gd name="T46" fmla="*/ 4 w 57"/>
                <a:gd name="T47" fmla="*/ 21 h 28"/>
                <a:gd name="T48" fmla="*/ 26 w 57"/>
                <a:gd name="T49" fmla="*/ 21 h 28"/>
                <a:gd name="T50" fmla="*/ 47 w 57"/>
                <a:gd name="T51" fmla="*/ 21 h 28"/>
                <a:gd name="T52" fmla="*/ 47 w 57"/>
                <a:gd name="T53" fmla="*/ 24 h 28"/>
                <a:gd name="T54" fmla="*/ 30 w 57"/>
                <a:gd name="T55" fmla="*/ 26 h 28"/>
                <a:gd name="T56" fmla="*/ 32 w 57"/>
                <a:gd name="T57" fmla="*/ 28 h 28"/>
                <a:gd name="T58" fmla="*/ 57 w 57"/>
                <a:gd name="T59" fmla="*/ 21 h 28"/>
                <a:gd name="T60" fmla="*/ 50 w 57"/>
                <a:gd name="T61" fmla="*/ 16 h 28"/>
                <a:gd name="T62" fmla="*/ 51 w 57"/>
                <a:gd name="T6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28">
                  <a:moveTo>
                    <a:pt x="56" y="11"/>
                  </a:moveTo>
                  <a:cubicBezTo>
                    <a:pt x="55" y="11"/>
                    <a:pt x="54" y="13"/>
                    <a:pt x="55" y="14"/>
                  </a:cubicBezTo>
                  <a:cubicBezTo>
                    <a:pt x="56" y="14"/>
                    <a:pt x="56" y="14"/>
                    <a:pt x="57" y="15"/>
                  </a:cubicBezTo>
                  <a:cubicBezTo>
                    <a:pt x="57" y="11"/>
                    <a:pt x="57" y="11"/>
                    <a:pt x="57" y="11"/>
                  </a:cubicBezTo>
                  <a:cubicBezTo>
                    <a:pt x="57" y="11"/>
                    <a:pt x="57" y="11"/>
                    <a:pt x="57" y="11"/>
                  </a:cubicBezTo>
                  <a:cubicBezTo>
                    <a:pt x="57" y="11"/>
                    <a:pt x="56" y="11"/>
                    <a:pt x="56" y="11"/>
                  </a:cubicBezTo>
                  <a:moveTo>
                    <a:pt x="13" y="8"/>
                  </a:moveTo>
                  <a:cubicBezTo>
                    <a:pt x="11" y="8"/>
                    <a:pt x="11" y="8"/>
                    <a:pt x="11" y="8"/>
                  </a:cubicBezTo>
                  <a:cubicBezTo>
                    <a:pt x="11" y="8"/>
                    <a:pt x="11" y="8"/>
                    <a:pt x="11" y="8"/>
                  </a:cubicBezTo>
                  <a:cubicBezTo>
                    <a:pt x="10" y="8"/>
                    <a:pt x="9" y="9"/>
                    <a:pt x="8" y="9"/>
                  </a:cubicBezTo>
                  <a:cubicBezTo>
                    <a:pt x="8" y="9"/>
                    <a:pt x="7" y="9"/>
                    <a:pt x="6" y="8"/>
                  </a:cubicBezTo>
                  <a:cubicBezTo>
                    <a:pt x="6" y="8"/>
                    <a:pt x="6" y="8"/>
                    <a:pt x="6" y="8"/>
                  </a:cubicBezTo>
                  <a:cubicBezTo>
                    <a:pt x="6" y="8"/>
                    <a:pt x="6" y="8"/>
                    <a:pt x="6" y="8"/>
                  </a:cubicBezTo>
                  <a:cubicBezTo>
                    <a:pt x="3" y="8"/>
                    <a:pt x="3" y="8"/>
                    <a:pt x="3" y="8"/>
                  </a:cubicBezTo>
                  <a:cubicBezTo>
                    <a:pt x="2" y="8"/>
                    <a:pt x="0" y="8"/>
                    <a:pt x="0" y="10"/>
                  </a:cubicBezTo>
                  <a:cubicBezTo>
                    <a:pt x="0" y="10"/>
                    <a:pt x="0" y="10"/>
                    <a:pt x="0" y="10"/>
                  </a:cubicBezTo>
                  <a:cubicBezTo>
                    <a:pt x="0" y="12"/>
                    <a:pt x="2" y="14"/>
                    <a:pt x="3" y="14"/>
                  </a:cubicBezTo>
                  <a:cubicBezTo>
                    <a:pt x="3" y="14"/>
                    <a:pt x="3" y="14"/>
                    <a:pt x="3" y="14"/>
                  </a:cubicBezTo>
                  <a:cubicBezTo>
                    <a:pt x="3" y="14"/>
                    <a:pt x="9" y="14"/>
                    <a:pt x="14" y="14"/>
                  </a:cubicBezTo>
                  <a:cubicBezTo>
                    <a:pt x="14" y="13"/>
                    <a:pt x="14" y="13"/>
                    <a:pt x="13" y="13"/>
                  </a:cubicBezTo>
                  <a:cubicBezTo>
                    <a:pt x="13" y="13"/>
                    <a:pt x="13" y="13"/>
                    <a:pt x="13" y="13"/>
                  </a:cubicBezTo>
                  <a:cubicBezTo>
                    <a:pt x="12" y="12"/>
                    <a:pt x="11" y="10"/>
                    <a:pt x="12" y="9"/>
                  </a:cubicBezTo>
                  <a:cubicBezTo>
                    <a:pt x="12" y="9"/>
                    <a:pt x="12" y="8"/>
                    <a:pt x="13" y="8"/>
                  </a:cubicBezTo>
                  <a:moveTo>
                    <a:pt x="51" y="0"/>
                  </a:moveTo>
                  <a:cubicBezTo>
                    <a:pt x="45" y="0"/>
                    <a:pt x="45" y="0"/>
                    <a:pt x="45" y="0"/>
                  </a:cubicBezTo>
                  <a:cubicBezTo>
                    <a:pt x="44" y="1"/>
                    <a:pt x="43" y="2"/>
                    <a:pt x="41" y="2"/>
                  </a:cubicBezTo>
                  <a:cubicBezTo>
                    <a:pt x="41" y="2"/>
                    <a:pt x="40" y="2"/>
                    <a:pt x="39" y="2"/>
                  </a:cubicBezTo>
                  <a:cubicBezTo>
                    <a:pt x="38" y="1"/>
                    <a:pt x="38" y="1"/>
                    <a:pt x="37" y="0"/>
                  </a:cubicBezTo>
                  <a:cubicBezTo>
                    <a:pt x="33" y="0"/>
                    <a:pt x="33" y="0"/>
                    <a:pt x="33" y="0"/>
                  </a:cubicBezTo>
                  <a:cubicBezTo>
                    <a:pt x="30" y="2"/>
                    <a:pt x="30" y="2"/>
                    <a:pt x="30" y="2"/>
                  </a:cubicBezTo>
                  <a:cubicBezTo>
                    <a:pt x="30" y="2"/>
                    <a:pt x="30" y="2"/>
                    <a:pt x="30" y="2"/>
                  </a:cubicBezTo>
                  <a:cubicBezTo>
                    <a:pt x="30" y="3"/>
                    <a:pt x="31" y="5"/>
                    <a:pt x="32" y="5"/>
                  </a:cubicBezTo>
                  <a:cubicBezTo>
                    <a:pt x="32" y="5"/>
                    <a:pt x="32" y="5"/>
                    <a:pt x="32" y="5"/>
                  </a:cubicBezTo>
                  <a:cubicBezTo>
                    <a:pt x="32" y="5"/>
                    <a:pt x="45" y="4"/>
                    <a:pt x="46" y="4"/>
                  </a:cubicBezTo>
                  <a:cubicBezTo>
                    <a:pt x="46" y="4"/>
                    <a:pt x="46" y="4"/>
                    <a:pt x="46" y="4"/>
                  </a:cubicBezTo>
                  <a:cubicBezTo>
                    <a:pt x="48" y="4"/>
                    <a:pt x="48" y="7"/>
                    <a:pt x="46" y="7"/>
                  </a:cubicBezTo>
                  <a:cubicBezTo>
                    <a:pt x="45" y="7"/>
                    <a:pt x="34" y="7"/>
                    <a:pt x="29" y="8"/>
                  </a:cubicBezTo>
                  <a:cubicBezTo>
                    <a:pt x="26" y="8"/>
                    <a:pt x="26" y="8"/>
                    <a:pt x="26" y="8"/>
                  </a:cubicBezTo>
                  <a:cubicBezTo>
                    <a:pt x="20" y="8"/>
                    <a:pt x="20" y="8"/>
                    <a:pt x="20" y="8"/>
                  </a:cubicBezTo>
                  <a:cubicBezTo>
                    <a:pt x="17" y="12"/>
                    <a:pt x="17" y="12"/>
                    <a:pt x="17" y="12"/>
                  </a:cubicBezTo>
                  <a:cubicBezTo>
                    <a:pt x="16" y="13"/>
                    <a:pt x="16" y="13"/>
                    <a:pt x="15" y="14"/>
                  </a:cubicBezTo>
                  <a:cubicBezTo>
                    <a:pt x="20" y="13"/>
                    <a:pt x="25" y="13"/>
                    <a:pt x="26" y="13"/>
                  </a:cubicBezTo>
                  <a:cubicBezTo>
                    <a:pt x="26" y="13"/>
                    <a:pt x="26" y="13"/>
                    <a:pt x="26" y="13"/>
                  </a:cubicBezTo>
                  <a:cubicBezTo>
                    <a:pt x="27" y="13"/>
                    <a:pt x="27" y="15"/>
                    <a:pt x="26" y="15"/>
                  </a:cubicBezTo>
                  <a:cubicBezTo>
                    <a:pt x="24" y="15"/>
                    <a:pt x="4" y="15"/>
                    <a:pt x="4" y="15"/>
                  </a:cubicBezTo>
                  <a:cubicBezTo>
                    <a:pt x="2" y="15"/>
                    <a:pt x="1" y="17"/>
                    <a:pt x="1" y="18"/>
                  </a:cubicBezTo>
                  <a:cubicBezTo>
                    <a:pt x="1" y="19"/>
                    <a:pt x="1" y="19"/>
                    <a:pt x="1" y="19"/>
                  </a:cubicBezTo>
                  <a:cubicBezTo>
                    <a:pt x="1" y="20"/>
                    <a:pt x="2" y="21"/>
                    <a:pt x="4" y="21"/>
                  </a:cubicBezTo>
                  <a:cubicBezTo>
                    <a:pt x="4" y="21"/>
                    <a:pt x="4" y="21"/>
                    <a:pt x="4" y="21"/>
                  </a:cubicBezTo>
                  <a:cubicBezTo>
                    <a:pt x="26" y="21"/>
                    <a:pt x="26" y="21"/>
                    <a:pt x="26" y="21"/>
                  </a:cubicBezTo>
                  <a:cubicBezTo>
                    <a:pt x="29" y="21"/>
                    <a:pt x="29" y="21"/>
                    <a:pt x="29" y="21"/>
                  </a:cubicBezTo>
                  <a:cubicBezTo>
                    <a:pt x="35" y="21"/>
                    <a:pt x="45" y="21"/>
                    <a:pt x="47" y="21"/>
                  </a:cubicBezTo>
                  <a:cubicBezTo>
                    <a:pt x="47" y="21"/>
                    <a:pt x="47" y="21"/>
                    <a:pt x="47" y="21"/>
                  </a:cubicBezTo>
                  <a:cubicBezTo>
                    <a:pt x="48" y="21"/>
                    <a:pt x="48" y="24"/>
                    <a:pt x="47" y="24"/>
                  </a:cubicBezTo>
                  <a:cubicBezTo>
                    <a:pt x="45" y="24"/>
                    <a:pt x="32" y="24"/>
                    <a:pt x="32" y="24"/>
                  </a:cubicBezTo>
                  <a:cubicBezTo>
                    <a:pt x="31" y="24"/>
                    <a:pt x="30" y="25"/>
                    <a:pt x="30" y="26"/>
                  </a:cubicBezTo>
                  <a:cubicBezTo>
                    <a:pt x="30" y="27"/>
                    <a:pt x="31" y="28"/>
                    <a:pt x="32" y="28"/>
                  </a:cubicBezTo>
                  <a:cubicBezTo>
                    <a:pt x="32" y="28"/>
                    <a:pt x="32" y="28"/>
                    <a:pt x="32" y="28"/>
                  </a:cubicBezTo>
                  <a:cubicBezTo>
                    <a:pt x="51" y="28"/>
                    <a:pt x="51" y="28"/>
                    <a:pt x="51" y="28"/>
                  </a:cubicBezTo>
                  <a:cubicBezTo>
                    <a:pt x="55" y="28"/>
                    <a:pt x="57" y="25"/>
                    <a:pt x="57" y="21"/>
                  </a:cubicBezTo>
                  <a:cubicBezTo>
                    <a:pt x="57" y="20"/>
                    <a:pt x="57" y="20"/>
                    <a:pt x="57" y="20"/>
                  </a:cubicBezTo>
                  <a:cubicBezTo>
                    <a:pt x="50" y="16"/>
                    <a:pt x="50" y="16"/>
                    <a:pt x="50" y="16"/>
                  </a:cubicBezTo>
                  <a:cubicBezTo>
                    <a:pt x="46" y="14"/>
                    <a:pt x="45" y="11"/>
                    <a:pt x="47" y="8"/>
                  </a:cubicBezTo>
                  <a:cubicBezTo>
                    <a:pt x="51" y="0"/>
                    <a:pt x="51" y="0"/>
                    <a:pt x="51"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15" name="Freeform 893"/>
            <p:cNvSpPr>
              <a:spLocks/>
            </p:cNvSpPr>
            <p:nvPr/>
          </p:nvSpPr>
          <p:spPr bwMode="auto">
            <a:xfrm>
              <a:off x="2139131" y="4071938"/>
              <a:ext cx="52388" cy="87313"/>
            </a:xfrm>
            <a:custGeom>
              <a:avLst/>
              <a:gdLst>
                <a:gd name="T0" fmla="*/ 6 w 12"/>
                <a:gd name="T1" fmla="*/ 0 h 20"/>
                <a:gd name="T2" fmla="*/ 6 w 12"/>
                <a:gd name="T3" fmla="*/ 0 h 20"/>
                <a:gd name="T4" fmla="*/ 6 w 12"/>
                <a:gd name="T5" fmla="*/ 0 h 20"/>
                <a:gd name="T6" fmla="*/ 2 w 12"/>
                <a:gd name="T7" fmla="*/ 8 h 20"/>
                <a:gd name="T8" fmla="*/ 5 w 12"/>
                <a:gd name="T9" fmla="*/ 16 h 20"/>
                <a:gd name="T10" fmla="*/ 12 w 12"/>
                <a:gd name="T11" fmla="*/ 20 h 20"/>
                <a:gd name="T12" fmla="*/ 12 w 12"/>
                <a:gd name="T13" fmla="*/ 15 h 20"/>
                <a:gd name="T14" fmla="*/ 10 w 12"/>
                <a:gd name="T15" fmla="*/ 14 h 20"/>
                <a:gd name="T16" fmla="*/ 11 w 12"/>
                <a:gd name="T17" fmla="*/ 11 h 20"/>
                <a:gd name="T18" fmla="*/ 12 w 12"/>
                <a:gd name="T19" fmla="*/ 11 h 20"/>
                <a:gd name="T20" fmla="*/ 12 w 12"/>
                <a:gd name="T21" fmla="*/ 11 h 20"/>
                <a:gd name="T22" fmla="*/ 12 w 12"/>
                <a:gd name="T23" fmla="*/ 7 h 20"/>
                <a:gd name="T24" fmla="*/ 11 w 12"/>
                <a:gd name="T25" fmla="*/ 4 h 20"/>
                <a:gd name="T26" fmla="*/ 8 w 12"/>
                <a:gd name="T27" fmla="*/ 0 h 20"/>
                <a:gd name="T28" fmla="*/ 6 w 12"/>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20">
                  <a:moveTo>
                    <a:pt x="6" y="0"/>
                  </a:moveTo>
                  <a:cubicBezTo>
                    <a:pt x="6" y="0"/>
                    <a:pt x="6" y="0"/>
                    <a:pt x="6" y="0"/>
                  </a:cubicBezTo>
                  <a:cubicBezTo>
                    <a:pt x="6" y="0"/>
                    <a:pt x="6" y="0"/>
                    <a:pt x="6" y="0"/>
                  </a:cubicBezTo>
                  <a:cubicBezTo>
                    <a:pt x="2" y="8"/>
                    <a:pt x="2" y="8"/>
                    <a:pt x="2" y="8"/>
                  </a:cubicBezTo>
                  <a:cubicBezTo>
                    <a:pt x="0" y="11"/>
                    <a:pt x="1" y="14"/>
                    <a:pt x="5" y="16"/>
                  </a:cubicBezTo>
                  <a:cubicBezTo>
                    <a:pt x="12" y="20"/>
                    <a:pt x="12" y="20"/>
                    <a:pt x="12" y="20"/>
                  </a:cubicBezTo>
                  <a:cubicBezTo>
                    <a:pt x="12" y="15"/>
                    <a:pt x="12" y="15"/>
                    <a:pt x="12" y="15"/>
                  </a:cubicBezTo>
                  <a:cubicBezTo>
                    <a:pt x="11" y="14"/>
                    <a:pt x="11" y="14"/>
                    <a:pt x="10" y="14"/>
                  </a:cubicBezTo>
                  <a:cubicBezTo>
                    <a:pt x="9" y="13"/>
                    <a:pt x="10" y="11"/>
                    <a:pt x="11" y="11"/>
                  </a:cubicBezTo>
                  <a:cubicBezTo>
                    <a:pt x="11" y="11"/>
                    <a:pt x="12" y="11"/>
                    <a:pt x="12" y="11"/>
                  </a:cubicBezTo>
                  <a:cubicBezTo>
                    <a:pt x="12" y="11"/>
                    <a:pt x="12" y="11"/>
                    <a:pt x="12" y="11"/>
                  </a:cubicBezTo>
                  <a:cubicBezTo>
                    <a:pt x="12" y="7"/>
                    <a:pt x="12" y="7"/>
                    <a:pt x="12" y="7"/>
                  </a:cubicBezTo>
                  <a:cubicBezTo>
                    <a:pt x="12" y="6"/>
                    <a:pt x="12" y="5"/>
                    <a:pt x="11" y="4"/>
                  </a:cubicBezTo>
                  <a:cubicBezTo>
                    <a:pt x="8" y="0"/>
                    <a:pt x="8" y="0"/>
                    <a:pt x="8" y="0"/>
                  </a:cubicBezTo>
                  <a:cubicBezTo>
                    <a:pt x="7" y="0"/>
                    <a:pt x="7" y="0"/>
                    <a:pt x="6"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16" name="Freeform 894"/>
            <p:cNvSpPr>
              <a:spLocks/>
            </p:cNvSpPr>
            <p:nvPr/>
          </p:nvSpPr>
          <p:spPr bwMode="auto">
            <a:xfrm>
              <a:off x="2104206" y="4071938"/>
              <a:ext cx="34925" cy="9525"/>
            </a:xfrm>
            <a:custGeom>
              <a:avLst/>
              <a:gdLst>
                <a:gd name="T0" fmla="*/ 8 w 8"/>
                <a:gd name="T1" fmla="*/ 0 h 2"/>
                <a:gd name="T2" fmla="*/ 0 w 8"/>
                <a:gd name="T3" fmla="*/ 0 h 2"/>
                <a:gd name="T4" fmla="*/ 2 w 8"/>
                <a:gd name="T5" fmla="*/ 2 h 2"/>
                <a:gd name="T6" fmla="*/ 4 w 8"/>
                <a:gd name="T7" fmla="*/ 2 h 2"/>
                <a:gd name="T8" fmla="*/ 8 w 8"/>
                <a:gd name="T9" fmla="*/ 0 h 2"/>
              </a:gdLst>
              <a:ahLst/>
              <a:cxnLst>
                <a:cxn ang="0">
                  <a:pos x="T0" y="T1"/>
                </a:cxn>
                <a:cxn ang="0">
                  <a:pos x="T2" y="T3"/>
                </a:cxn>
                <a:cxn ang="0">
                  <a:pos x="T4" y="T5"/>
                </a:cxn>
                <a:cxn ang="0">
                  <a:pos x="T6" y="T7"/>
                </a:cxn>
                <a:cxn ang="0">
                  <a:pos x="T8" y="T9"/>
                </a:cxn>
              </a:cxnLst>
              <a:rect l="0" t="0" r="r" b="b"/>
              <a:pathLst>
                <a:path w="8" h="2">
                  <a:moveTo>
                    <a:pt x="8" y="0"/>
                  </a:moveTo>
                  <a:cubicBezTo>
                    <a:pt x="0" y="0"/>
                    <a:pt x="0" y="0"/>
                    <a:pt x="0" y="0"/>
                  </a:cubicBezTo>
                  <a:cubicBezTo>
                    <a:pt x="1" y="1"/>
                    <a:pt x="1" y="1"/>
                    <a:pt x="2" y="2"/>
                  </a:cubicBezTo>
                  <a:cubicBezTo>
                    <a:pt x="3" y="2"/>
                    <a:pt x="4" y="2"/>
                    <a:pt x="4" y="2"/>
                  </a:cubicBezTo>
                  <a:cubicBezTo>
                    <a:pt x="6" y="2"/>
                    <a:pt x="7" y="1"/>
                    <a:pt x="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17" name="Freeform 895"/>
            <p:cNvSpPr>
              <a:spLocks/>
            </p:cNvSpPr>
            <p:nvPr/>
          </p:nvSpPr>
          <p:spPr bwMode="auto">
            <a:xfrm>
              <a:off x="2174056" y="4071938"/>
              <a:ext cx="12700" cy="17463"/>
            </a:xfrm>
            <a:custGeom>
              <a:avLst/>
              <a:gdLst>
                <a:gd name="T0" fmla="*/ 0 w 3"/>
                <a:gd name="T1" fmla="*/ 0 h 4"/>
                <a:gd name="T2" fmla="*/ 3 w 3"/>
                <a:gd name="T3" fmla="*/ 4 h 4"/>
                <a:gd name="T4" fmla="*/ 0 w 3"/>
                <a:gd name="T5" fmla="*/ 0 h 4"/>
              </a:gdLst>
              <a:ahLst/>
              <a:cxnLst>
                <a:cxn ang="0">
                  <a:pos x="T0" y="T1"/>
                </a:cxn>
                <a:cxn ang="0">
                  <a:pos x="T2" y="T3"/>
                </a:cxn>
                <a:cxn ang="0">
                  <a:pos x="T4" y="T5"/>
                </a:cxn>
              </a:cxnLst>
              <a:rect l="0" t="0" r="r" b="b"/>
              <a:pathLst>
                <a:path w="3" h="4">
                  <a:moveTo>
                    <a:pt x="0" y="0"/>
                  </a:moveTo>
                  <a:cubicBezTo>
                    <a:pt x="3" y="4"/>
                    <a:pt x="3" y="4"/>
                    <a:pt x="3" y="4"/>
                  </a:cubicBezTo>
                  <a:cubicBezTo>
                    <a:pt x="3" y="2"/>
                    <a:pt x="2" y="1"/>
                    <a:pt x="0"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18" name="Freeform 896"/>
            <p:cNvSpPr>
              <a:spLocks/>
            </p:cNvSpPr>
            <p:nvPr/>
          </p:nvSpPr>
          <p:spPr bwMode="auto">
            <a:xfrm>
              <a:off x="2208981" y="4133851"/>
              <a:ext cx="39688" cy="22225"/>
            </a:xfrm>
            <a:custGeom>
              <a:avLst/>
              <a:gdLst>
                <a:gd name="T0" fmla="*/ 0 w 9"/>
                <a:gd name="T1" fmla="*/ 0 h 5"/>
                <a:gd name="T2" fmla="*/ 0 w 9"/>
                <a:gd name="T3" fmla="*/ 0 h 5"/>
                <a:gd name="T4" fmla="*/ 2 w 9"/>
                <a:gd name="T5" fmla="*/ 3 h 5"/>
                <a:gd name="T6" fmla="*/ 5 w 9"/>
                <a:gd name="T7" fmla="*/ 5 h 5"/>
                <a:gd name="T8" fmla="*/ 6 w 9"/>
                <a:gd name="T9" fmla="*/ 5 h 5"/>
                <a:gd name="T10" fmla="*/ 6 w 9"/>
                <a:gd name="T11" fmla="*/ 5 h 5"/>
                <a:gd name="T12" fmla="*/ 9 w 9"/>
                <a:gd name="T13" fmla="*/ 4 h 5"/>
                <a:gd name="T14" fmla="*/ 0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0" y="0"/>
                  </a:moveTo>
                  <a:cubicBezTo>
                    <a:pt x="0" y="0"/>
                    <a:pt x="0" y="0"/>
                    <a:pt x="0" y="0"/>
                  </a:cubicBezTo>
                  <a:cubicBezTo>
                    <a:pt x="0" y="1"/>
                    <a:pt x="1" y="3"/>
                    <a:pt x="2" y="3"/>
                  </a:cubicBezTo>
                  <a:cubicBezTo>
                    <a:pt x="3" y="4"/>
                    <a:pt x="4" y="5"/>
                    <a:pt x="5" y="5"/>
                  </a:cubicBezTo>
                  <a:cubicBezTo>
                    <a:pt x="5" y="5"/>
                    <a:pt x="5" y="5"/>
                    <a:pt x="6" y="5"/>
                  </a:cubicBezTo>
                  <a:cubicBezTo>
                    <a:pt x="6" y="5"/>
                    <a:pt x="6" y="5"/>
                    <a:pt x="6" y="5"/>
                  </a:cubicBezTo>
                  <a:cubicBezTo>
                    <a:pt x="7" y="5"/>
                    <a:pt x="8" y="5"/>
                    <a:pt x="9" y="4"/>
                  </a:cubicBezTo>
                  <a:cubicBezTo>
                    <a:pt x="6" y="2"/>
                    <a:pt x="3" y="1"/>
                    <a:pt x="0"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19" name="Freeform 897"/>
            <p:cNvSpPr>
              <a:spLocks noEditPoints="1"/>
            </p:cNvSpPr>
            <p:nvPr/>
          </p:nvSpPr>
          <p:spPr bwMode="auto">
            <a:xfrm>
              <a:off x="2208981" y="4111626"/>
              <a:ext cx="49213" cy="44450"/>
            </a:xfrm>
            <a:custGeom>
              <a:avLst/>
              <a:gdLst>
                <a:gd name="T0" fmla="*/ 2 w 11"/>
                <a:gd name="T1" fmla="*/ 8 h 10"/>
                <a:gd name="T2" fmla="*/ 5 w 11"/>
                <a:gd name="T3" fmla="*/ 10 h 10"/>
                <a:gd name="T4" fmla="*/ 2 w 11"/>
                <a:gd name="T5" fmla="*/ 8 h 10"/>
                <a:gd name="T6" fmla="*/ 6 w 11"/>
                <a:gd name="T7" fmla="*/ 0 h 10"/>
                <a:gd name="T8" fmla="*/ 6 w 11"/>
                <a:gd name="T9" fmla="*/ 0 h 10"/>
                <a:gd name="T10" fmla="*/ 0 w 11"/>
                <a:gd name="T11" fmla="*/ 5 h 10"/>
                <a:gd name="T12" fmla="*/ 9 w 11"/>
                <a:gd name="T13" fmla="*/ 9 h 10"/>
                <a:gd name="T14" fmla="*/ 11 w 11"/>
                <a:gd name="T15" fmla="*/ 5 h 10"/>
                <a:gd name="T16" fmla="*/ 6 w 11"/>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2" y="8"/>
                  </a:moveTo>
                  <a:cubicBezTo>
                    <a:pt x="3" y="9"/>
                    <a:pt x="4" y="10"/>
                    <a:pt x="5" y="10"/>
                  </a:cubicBezTo>
                  <a:cubicBezTo>
                    <a:pt x="4" y="10"/>
                    <a:pt x="3" y="9"/>
                    <a:pt x="2" y="8"/>
                  </a:cubicBezTo>
                  <a:moveTo>
                    <a:pt x="6" y="0"/>
                  </a:moveTo>
                  <a:cubicBezTo>
                    <a:pt x="6" y="0"/>
                    <a:pt x="6" y="0"/>
                    <a:pt x="6" y="0"/>
                  </a:cubicBezTo>
                  <a:cubicBezTo>
                    <a:pt x="3" y="0"/>
                    <a:pt x="1" y="2"/>
                    <a:pt x="0" y="5"/>
                  </a:cubicBezTo>
                  <a:cubicBezTo>
                    <a:pt x="3" y="6"/>
                    <a:pt x="6" y="7"/>
                    <a:pt x="9" y="9"/>
                  </a:cubicBezTo>
                  <a:cubicBezTo>
                    <a:pt x="10" y="8"/>
                    <a:pt x="11" y="6"/>
                    <a:pt x="11" y="5"/>
                  </a:cubicBezTo>
                  <a:cubicBezTo>
                    <a:pt x="11" y="2"/>
                    <a:pt x="8" y="0"/>
                    <a:pt x="6"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20" name="Freeform 898"/>
            <p:cNvSpPr>
              <a:spLocks/>
            </p:cNvSpPr>
            <p:nvPr/>
          </p:nvSpPr>
          <p:spPr bwMode="auto">
            <a:xfrm>
              <a:off x="1897831" y="2773363"/>
              <a:ext cx="258763" cy="149225"/>
            </a:xfrm>
            <a:custGeom>
              <a:avLst/>
              <a:gdLst>
                <a:gd name="T0" fmla="*/ 54 w 59"/>
                <a:gd name="T1" fmla="*/ 28 h 34"/>
                <a:gd name="T2" fmla="*/ 58 w 59"/>
                <a:gd name="T3" fmla="*/ 14 h 34"/>
                <a:gd name="T4" fmla="*/ 54 w 59"/>
                <a:gd name="T5" fmla="*/ 6 h 34"/>
                <a:gd name="T6" fmla="*/ 36 w 59"/>
                <a:gd name="T7" fmla="*/ 1 h 34"/>
                <a:gd name="T8" fmla="*/ 33 w 59"/>
                <a:gd name="T9" fmla="*/ 2 h 34"/>
                <a:gd name="T10" fmla="*/ 34 w 59"/>
                <a:gd name="T11" fmla="*/ 5 h 34"/>
                <a:gd name="T12" fmla="*/ 48 w 59"/>
                <a:gd name="T13" fmla="*/ 9 h 34"/>
                <a:gd name="T14" fmla="*/ 48 w 59"/>
                <a:gd name="T15" fmla="*/ 12 h 34"/>
                <a:gd name="T16" fmla="*/ 31 w 59"/>
                <a:gd name="T17" fmla="*/ 7 h 34"/>
                <a:gd name="T18" fmla="*/ 28 w 59"/>
                <a:gd name="T19" fmla="*/ 6 h 34"/>
                <a:gd name="T20" fmla="*/ 6 w 59"/>
                <a:gd name="T21" fmla="*/ 0 h 34"/>
                <a:gd name="T22" fmla="*/ 3 w 59"/>
                <a:gd name="T23" fmla="*/ 2 h 34"/>
                <a:gd name="T24" fmla="*/ 3 w 59"/>
                <a:gd name="T25" fmla="*/ 2 h 34"/>
                <a:gd name="T26" fmla="*/ 5 w 59"/>
                <a:gd name="T27" fmla="*/ 6 h 34"/>
                <a:gd name="T28" fmla="*/ 26 w 59"/>
                <a:gd name="T29" fmla="*/ 12 h 34"/>
                <a:gd name="T30" fmla="*/ 26 w 59"/>
                <a:gd name="T31" fmla="*/ 13 h 34"/>
                <a:gd name="T32" fmla="*/ 4 w 59"/>
                <a:gd name="T33" fmla="*/ 7 h 34"/>
                <a:gd name="T34" fmla="*/ 1 w 59"/>
                <a:gd name="T35" fmla="*/ 10 h 34"/>
                <a:gd name="T36" fmla="*/ 1 w 59"/>
                <a:gd name="T37" fmla="*/ 10 h 34"/>
                <a:gd name="T38" fmla="*/ 3 w 59"/>
                <a:gd name="T39" fmla="*/ 13 h 34"/>
                <a:gd name="T40" fmla="*/ 24 w 59"/>
                <a:gd name="T41" fmla="*/ 19 h 34"/>
                <a:gd name="T42" fmla="*/ 27 w 59"/>
                <a:gd name="T43" fmla="*/ 20 h 34"/>
                <a:gd name="T44" fmla="*/ 44 w 59"/>
                <a:gd name="T45" fmla="*/ 25 h 34"/>
                <a:gd name="T46" fmla="*/ 43 w 59"/>
                <a:gd name="T47" fmla="*/ 27 h 34"/>
                <a:gd name="T48" fmla="*/ 29 w 59"/>
                <a:gd name="T49" fmla="*/ 24 h 34"/>
                <a:gd name="T50" fmla="*/ 27 w 59"/>
                <a:gd name="T51" fmla="*/ 25 h 34"/>
                <a:gd name="T52" fmla="*/ 28 w 59"/>
                <a:gd name="T53" fmla="*/ 28 h 34"/>
                <a:gd name="T54" fmla="*/ 46 w 59"/>
                <a:gd name="T55" fmla="*/ 33 h 34"/>
                <a:gd name="T56" fmla="*/ 54 w 59"/>
                <a:gd name="T5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34">
                  <a:moveTo>
                    <a:pt x="54" y="28"/>
                  </a:moveTo>
                  <a:cubicBezTo>
                    <a:pt x="58" y="14"/>
                    <a:pt x="58" y="14"/>
                    <a:pt x="58" y="14"/>
                  </a:cubicBezTo>
                  <a:cubicBezTo>
                    <a:pt x="59" y="10"/>
                    <a:pt x="58" y="7"/>
                    <a:pt x="54" y="6"/>
                  </a:cubicBezTo>
                  <a:cubicBezTo>
                    <a:pt x="36" y="1"/>
                    <a:pt x="36" y="1"/>
                    <a:pt x="36" y="1"/>
                  </a:cubicBezTo>
                  <a:cubicBezTo>
                    <a:pt x="35" y="0"/>
                    <a:pt x="33" y="1"/>
                    <a:pt x="33" y="2"/>
                  </a:cubicBezTo>
                  <a:cubicBezTo>
                    <a:pt x="33" y="3"/>
                    <a:pt x="33" y="5"/>
                    <a:pt x="34" y="5"/>
                  </a:cubicBezTo>
                  <a:cubicBezTo>
                    <a:pt x="34" y="5"/>
                    <a:pt x="47" y="8"/>
                    <a:pt x="48" y="9"/>
                  </a:cubicBezTo>
                  <a:cubicBezTo>
                    <a:pt x="50" y="9"/>
                    <a:pt x="49" y="12"/>
                    <a:pt x="48" y="12"/>
                  </a:cubicBezTo>
                  <a:cubicBezTo>
                    <a:pt x="46" y="11"/>
                    <a:pt x="36" y="9"/>
                    <a:pt x="31" y="7"/>
                  </a:cubicBezTo>
                  <a:cubicBezTo>
                    <a:pt x="28" y="6"/>
                    <a:pt x="28" y="6"/>
                    <a:pt x="28" y="6"/>
                  </a:cubicBezTo>
                  <a:cubicBezTo>
                    <a:pt x="6" y="0"/>
                    <a:pt x="6" y="0"/>
                    <a:pt x="6" y="0"/>
                  </a:cubicBezTo>
                  <a:cubicBezTo>
                    <a:pt x="5" y="0"/>
                    <a:pt x="3" y="0"/>
                    <a:pt x="3" y="2"/>
                  </a:cubicBezTo>
                  <a:cubicBezTo>
                    <a:pt x="3" y="2"/>
                    <a:pt x="3" y="2"/>
                    <a:pt x="3" y="2"/>
                  </a:cubicBezTo>
                  <a:cubicBezTo>
                    <a:pt x="2" y="4"/>
                    <a:pt x="3" y="6"/>
                    <a:pt x="5" y="6"/>
                  </a:cubicBezTo>
                  <a:cubicBezTo>
                    <a:pt x="5" y="6"/>
                    <a:pt x="25" y="12"/>
                    <a:pt x="26" y="12"/>
                  </a:cubicBezTo>
                  <a:cubicBezTo>
                    <a:pt x="27" y="12"/>
                    <a:pt x="27" y="14"/>
                    <a:pt x="26" y="13"/>
                  </a:cubicBezTo>
                  <a:cubicBezTo>
                    <a:pt x="24" y="13"/>
                    <a:pt x="4" y="7"/>
                    <a:pt x="4" y="7"/>
                  </a:cubicBezTo>
                  <a:cubicBezTo>
                    <a:pt x="3" y="7"/>
                    <a:pt x="1" y="8"/>
                    <a:pt x="1" y="10"/>
                  </a:cubicBezTo>
                  <a:cubicBezTo>
                    <a:pt x="1" y="10"/>
                    <a:pt x="1" y="10"/>
                    <a:pt x="1" y="10"/>
                  </a:cubicBezTo>
                  <a:cubicBezTo>
                    <a:pt x="0" y="12"/>
                    <a:pt x="1" y="13"/>
                    <a:pt x="3" y="13"/>
                  </a:cubicBezTo>
                  <a:cubicBezTo>
                    <a:pt x="24" y="19"/>
                    <a:pt x="24" y="19"/>
                    <a:pt x="24" y="19"/>
                  </a:cubicBezTo>
                  <a:cubicBezTo>
                    <a:pt x="27" y="20"/>
                    <a:pt x="27" y="20"/>
                    <a:pt x="27" y="20"/>
                  </a:cubicBezTo>
                  <a:cubicBezTo>
                    <a:pt x="32" y="21"/>
                    <a:pt x="43" y="24"/>
                    <a:pt x="44" y="25"/>
                  </a:cubicBezTo>
                  <a:cubicBezTo>
                    <a:pt x="45" y="25"/>
                    <a:pt x="45" y="28"/>
                    <a:pt x="43" y="27"/>
                  </a:cubicBezTo>
                  <a:cubicBezTo>
                    <a:pt x="42" y="27"/>
                    <a:pt x="29" y="24"/>
                    <a:pt x="29" y="24"/>
                  </a:cubicBezTo>
                  <a:cubicBezTo>
                    <a:pt x="28" y="23"/>
                    <a:pt x="27" y="24"/>
                    <a:pt x="27" y="25"/>
                  </a:cubicBezTo>
                  <a:cubicBezTo>
                    <a:pt x="26" y="26"/>
                    <a:pt x="27" y="28"/>
                    <a:pt x="28" y="28"/>
                  </a:cubicBezTo>
                  <a:cubicBezTo>
                    <a:pt x="46" y="33"/>
                    <a:pt x="46" y="33"/>
                    <a:pt x="46" y="33"/>
                  </a:cubicBezTo>
                  <a:cubicBezTo>
                    <a:pt x="50" y="34"/>
                    <a:pt x="53" y="32"/>
                    <a:pt x="54" y="2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21" name="Freeform 899"/>
            <p:cNvSpPr>
              <a:spLocks/>
            </p:cNvSpPr>
            <p:nvPr/>
          </p:nvSpPr>
          <p:spPr bwMode="auto">
            <a:xfrm>
              <a:off x="2156594" y="2852738"/>
              <a:ext cx="52388" cy="49213"/>
            </a:xfrm>
            <a:custGeom>
              <a:avLst/>
              <a:gdLst>
                <a:gd name="T0" fmla="*/ 5 w 12"/>
                <a:gd name="T1" fmla="*/ 11 h 11"/>
                <a:gd name="T2" fmla="*/ 1 w 12"/>
                <a:gd name="T3" fmla="*/ 4 h 11"/>
                <a:gd name="T4" fmla="*/ 8 w 12"/>
                <a:gd name="T5" fmla="*/ 0 h 11"/>
                <a:gd name="T6" fmla="*/ 11 w 12"/>
                <a:gd name="T7" fmla="*/ 7 h 11"/>
                <a:gd name="T8" fmla="*/ 5 w 12"/>
                <a:gd name="T9" fmla="*/ 11 h 11"/>
              </a:gdLst>
              <a:ahLst/>
              <a:cxnLst>
                <a:cxn ang="0">
                  <a:pos x="T0" y="T1"/>
                </a:cxn>
                <a:cxn ang="0">
                  <a:pos x="T2" y="T3"/>
                </a:cxn>
                <a:cxn ang="0">
                  <a:pos x="T4" y="T5"/>
                </a:cxn>
                <a:cxn ang="0">
                  <a:pos x="T6" y="T7"/>
                </a:cxn>
                <a:cxn ang="0">
                  <a:pos x="T8" y="T9"/>
                </a:cxn>
              </a:cxnLst>
              <a:rect l="0" t="0" r="r" b="b"/>
              <a:pathLst>
                <a:path w="12" h="11">
                  <a:moveTo>
                    <a:pt x="5" y="11"/>
                  </a:moveTo>
                  <a:cubicBezTo>
                    <a:pt x="2" y="10"/>
                    <a:pt x="0" y="7"/>
                    <a:pt x="1" y="4"/>
                  </a:cubicBezTo>
                  <a:cubicBezTo>
                    <a:pt x="2" y="1"/>
                    <a:pt x="5" y="0"/>
                    <a:pt x="8" y="0"/>
                  </a:cubicBezTo>
                  <a:cubicBezTo>
                    <a:pt x="10" y="1"/>
                    <a:pt x="12" y="4"/>
                    <a:pt x="11" y="7"/>
                  </a:cubicBezTo>
                  <a:cubicBezTo>
                    <a:pt x="10" y="10"/>
                    <a:pt x="8" y="11"/>
                    <a:pt x="5" y="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22" name="Freeform 900"/>
            <p:cNvSpPr>
              <a:spLocks noEditPoints="1"/>
            </p:cNvSpPr>
            <p:nvPr/>
          </p:nvSpPr>
          <p:spPr bwMode="auto">
            <a:xfrm>
              <a:off x="1808931" y="3948113"/>
              <a:ext cx="203200" cy="215900"/>
            </a:xfrm>
            <a:custGeom>
              <a:avLst/>
              <a:gdLst>
                <a:gd name="T0" fmla="*/ 35 w 46"/>
                <a:gd name="T1" fmla="*/ 30 h 49"/>
                <a:gd name="T2" fmla="*/ 34 w 46"/>
                <a:gd name="T3" fmla="*/ 31 h 49"/>
                <a:gd name="T4" fmla="*/ 34 w 46"/>
                <a:gd name="T5" fmla="*/ 34 h 49"/>
                <a:gd name="T6" fmla="*/ 35 w 46"/>
                <a:gd name="T7" fmla="*/ 35 h 49"/>
                <a:gd name="T8" fmla="*/ 36 w 46"/>
                <a:gd name="T9" fmla="*/ 35 h 49"/>
                <a:gd name="T10" fmla="*/ 36 w 46"/>
                <a:gd name="T11" fmla="*/ 32 h 49"/>
                <a:gd name="T12" fmla="*/ 37 w 46"/>
                <a:gd name="T13" fmla="*/ 31 h 49"/>
                <a:gd name="T14" fmla="*/ 35 w 46"/>
                <a:gd name="T15" fmla="*/ 30 h 49"/>
                <a:gd name="T16" fmla="*/ 37 w 46"/>
                <a:gd name="T17" fmla="*/ 0 h 49"/>
                <a:gd name="T18" fmla="*/ 33 w 46"/>
                <a:gd name="T19" fmla="*/ 1 h 49"/>
                <a:gd name="T20" fmla="*/ 19 w 46"/>
                <a:gd name="T21" fmla="*/ 13 h 49"/>
                <a:gd name="T22" fmla="*/ 18 w 46"/>
                <a:gd name="T23" fmla="*/ 17 h 49"/>
                <a:gd name="T24" fmla="*/ 20 w 46"/>
                <a:gd name="T25" fmla="*/ 17 h 49"/>
                <a:gd name="T26" fmla="*/ 21 w 46"/>
                <a:gd name="T27" fmla="*/ 17 h 49"/>
                <a:gd name="T28" fmla="*/ 32 w 46"/>
                <a:gd name="T29" fmla="*/ 8 h 49"/>
                <a:gd name="T30" fmla="*/ 33 w 46"/>
                <a:gd name="T31" fmla="*/ 7 h 49"/>
                <a:gd name="T32" fmla="*/ 34 w 46"/>
                <a:gd name="T33" fmla="*/ 10 h 49"/>
                <a:gd name="T34" fmla="*/ 21 w 46"/>
                <a:gd name="T35" fmla="*/ 21 h 49"/>
                <a:gd name="T36" fmla="*/ 19 w 46"/>
                <a:gd name="T37" fmla="*/ 23 h 49"/>
                <a:gd name="T38" fmla="*/ 2 w 46"/>
                <a:gd name="T39" fmla="*/ 37 h 49"/>
                <a:gd name="T40" fmla="*/ 1 w 46"/>
                <a:gd name="T41" fmla="*/ 41 h 49"/>
                <a:gd name="T42" fmla="*/ 1 w 46"/>
                <a:gd name="T43" fmla="*/ 41 h 49"/>
                <a:gd name="T44" fmla="*/ 4 w 46"/>
                <a:gd name="T45" fmla="*/ 43 h 49"/>
                <a:gd name="T46" fmla="*/ 6 w 46"/>
                <a:gd name="T47" fmla="*/ 42 h 49"/>
                <a:gd name="T48" fmla="*/ 22 w 46"/>
                <a:gd name="T49" fmla="*/ 28 h 49"/>
                <a:gd name="T50" fmla="*/ 23 w 46"/>
                <a:gd name="T51" fmla="*/ 27 h 49"/>
                <a:gd name="T52" fmla="*/ 23 w 46"/>
                <a:gd name="T53" fmla="*/ 29 h 49"/>
                <a:gd name="T54" fmla="*/ 7 w 46"/>
                <a:gd name="T55" fmla="*/ 43 h 49"/>
                <a:gd name="T56" fmla="*/ 6 w 46"/>
                <a:gd name="T57" fmla="*/ 48 h 49"/>
                <a:gd name="T58" fmla="*/ 7 w 46"/>
                <a:gd name="T59" fmla="*/ 48 h 49"/>
                <a:gd name="T60" fmla="*/ 8 w 46"/>
                <a:gd name="T61" fmla="*/ 49 h 49"/>
                <a:gd name="T62" fmla="*/ 10 w 46"/>
                <a:gd name="T63" fmla="*/ 48 h 49"/>
                <a:gd name="T64" fmla="*/ 27 w 46"/>
                <a:gd name="T65" fmla="*/ 33 h 49"/>
                <a:gd name="T66" fmla="*/ 30 w 46"/>
                <a:gd name="T67" fmla="*/ 31 h 49"/>
                <a:gd name="T68" fmla="*/ 34 w 46"/>
                <a:gd name="T69" fmla="*/ 28 h 49"/>
                <a:gd name="T70" fmla="*/ 36 w 46"/>
                <a:gd name="T71" fmla="*/ 22 h 49"/>
                <a:gd name="T72" fmla="*/ 38 w 46"/>
                <a:gd name="T73" fmla="*/ 21 h 49"/>
                <a:gd name="T74" fmla="*/ 41 w 46"/>
                <a:gd name="T75" fmla="*/ 22 h 49"/>
                <a:gd name="T76" fmla="*/ 43 w 46"/>
                <a:gd name="T77" fmla="*/ 20 h 49"/>
                <a:gd name="T78" fmla="*/ 44 w 46"/>
                <a:gd name="T79" fmla="*/ 20 h 49"/>
                <a:gd name="T80" fmla="*/ 45 w 46"/>
                <a:gd name="T81" fmla="*/ 20 h 49"/>
                <a:gd name="T82" fmla="*/ 46 w 46"/>
                <a:gd name="T83" fmla="*/ 19 h 49"/>
                <a:gd name="T84" fmla="*/ 43 w 46"/>
                <a:gd name="T85" fmla="*/ 15 h 49"/>
                <a:gd name="T86" fmla="*/ 45 w 46"/>
                <a:gd name="T87" fmla="*/ 6 h 49"/>
                <a:gd name="T88" fmla="*/ 42 w 46"/>
                <a:gd name="T89" fmla="*/ 3 h 49"/>
                <a:gd name="T90" fmla="*/ 37 w 46"/>
                <a:gd name="T9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 h="49">
                  <a:moveTo>
                    <a:pt x="35" y="30"/>
                  </a:moveTo>
                  <a:cubicBezTo>
                    <a:pt x="34" y="31"/>
                    <a:pt x="34" y="31"/>
                    <a:pt x="34" y="31"/>
                  </a:cubicBezTo>
                  <a:cubicBezTo>
                    <a:pt x="33" y="32"/>
                    <a:pt x="33" y="34"/>
                    <a:pt x="34" y="34"/>
                  </a:cubicBezTo>
                  <a:cubicBezTo>
                    <a:pt x="34" y="35"/>
                    <a:pt x="35" y="35"/>
                    <a:pt x="35" y="35"/>
                  </a:cubicBezTo>
                  <a:cubicBezTo>
                    <a:pt x="35" y="35"/>
                    <a:pt x="35" y="35"/>
                    <a:pt x="36" y="35"/>
                  </a:cubicBezTo>
                  <a:cubicBezTo>
                    <a:pt x="35" y="34"/>
                    <a:pt x="35" y="33"/>
                    <a:pt x="36" y="32"/>
                  </a:cubicBezTo>
                  <a:cubicBezTo>
                    <a:pt x="37" y="31"/>
                    <a:pt x="37" y="31"/>
                    <a:pt x="37" y="31"/>
                  </a:cubicBezTo>
                  <a:cubicBezTo>
                    <a:pt x="36" y="31"/>
                    <a:pt x="36" y="31"/>
                    <a:pt x="35" y="30"/>
                  </a:cubicBezTo>
                  <a:moveTo>
                    <a:pt x="37" y="0"/>
                  </a:moveTo>
                  <a:cubicBezTo>
                    <a:pt x="35" y="0"/>
                    <a:pt x="34" y="0"/>
                    <a:pt x="33" y="1"/>
                  </a:cubicBezTo>
                  <a:cubicBezTo>
                    <a:pt x="19" y="13"/>
                    <a:pt x="19" y="13"/>
                    <a:pt x="19" y="13"/>
                  </a:cubicBezTo>
                  <a:cubicBezTo>
                    <a:pt x="18" y="14"/>
                    <a:pt x="18" y="16"/>
                    <a:pt x="18" y="17"/>
                  </a:cubicBezTo>
                  <a:cubicBezTo>
                    <a:pt x="19" y="17"/>
                    <a:pt x="19" y="17"/>
                    <a:pt x="20" y="17"/>
                  </a:cubicBezTo>
                  <a:cubicBezTo>
                    <a:pt x="21" y="17"/>
                    <a:pt x="21" y="17"/>
                    <a:pt x="21" y="17"/>
                  </a:cubicBezTo>
                  <a:cubicBezTo>
                    <a:pt x="21" y="17"/>
                    <a:pt x="31" y="8"/>
                    <a:pt x="32" y="8"/>
                  </a:cubicBezTo>
                  <a:cubicBezTo>
                    <a:pt x="33" y="7"/>
                    <a:pt x="33" y="7"/>
                    <a:pt x="33" y="7"/>
                  </a:cubicBezTo>
                  <a:cubicBezTo>
                    <a:pt x="34" y="7"/>
                    <a:pt x="35" y="9"/>
                    <a:pt x="34" y="10"/>
                  </a:cubicBezTo>
                  <a:cubicBezTo>
                    <a:pt x="33" y="11"/>
                    <a:pt x="25" y="18"/>
                    <a:pt x="21" y="21"/>
                  </a:cubicBezTo>
                  <a:cubicBezTo>
                    <a:pt x="19" y="23"/>
                    <a:pt x="19" y="23"/>
                    <a:pt x="19" y="23"/>
                  </a:cubicBezTo>
                  <a:cubicBezTo>
                    <a:pt x="2" y="37"/>
                    <a:pt x="2" y="37"/>
                    <a:pt x="2" y="37"/>
                  </a:cubicBezTo>
                  <a:cubicBezTo>
                    <a:pt x="1" y="39"/>
                    <a:pt x="0" y="40"/>
                    <a:pt x="1" y="41"/>
                  </a:cubicBezTo>
                  <a:cubicBezTo>
                    <a:pt x="1" y="41"/>
                    <a:pt x="1" y="41"/>
                    <a:pt x="1" y="41"/>
                  </a:cubicBezTo>
                  <a:cubicBezTo>
                    <a:pt x="2" y="42"/>
                    <a:pt x="3" y="43"/>
                    <a:pt x="4" y="43"/>
                  </a:cubicBezTo>
                  <a:cubicBezTo>
                    <a:pt x="4" y="43"/>
                    <a:pt x="5" y="42"/>
                    <a:pt x="6" y="42"/>
                  </a:cubicBezTo>
                  <a:cubicBezTo>
                    <a:pt x="6" y="42"/>
                    <a:pt x="21" y="29"/>
                    <a:pt x="22" y="28"/>
                  </a:cubicBezTo>
                  <a:cubicBezTo>
                    <a:pt x="23" y="27"/>
                    <a:pt x="23" y="27"/>
                    <a:pt x="23" y="27"/>
                  </a:cubicBezTo>
                  <a:cubicBezTo>
                    <a:pt x="24" y="27"/>
                    <a:pt x="24" y="28"/>
                    <a:pt x="23" y="29"/>
                  </a:cubicBezTo>
                  <a:cubicBezTo>
                    <a:pt x="22" y="30"/>
                    <a:pt x="7" y="43"/>
                    <a:pt x="7" y="43"/>
                  </a:cubicBezTo>
                  <a:cubicBezTo>
                    <a:pt x="5" y="44"/>
                    <a:pt x="5" y="46"/>
                    <a:pt x="6" y="48"/>
                  </a:cubicBezTo>
                  <a:cubicBezTo>
                    <a:pt x="7" y="48"/>
                    <a:pt x="7" y="48"/>
                    <a:pt x="7" y="48"/>
                  </a:cubicBezTo>
                  <a:cubicBezTo>
                    <a:pt x="7" y="48"/>
                    <a:pt x="8" y="49"/>
                    <a:pt x="8" y="49"/>
                  </a:cubicBezTo>
                  <a:cubicBezTo>
                    <a:pt x="9" y="49"/>
                    <a:pt x="10" y="48"/>
                    <a:pt x="10" y="48"/>
                  </a:cubicBezTo>
                  <a:cubicBezTo>
                    <a:pt x="27" y="33"/>
                    <a:pt x="27" y="33"/>
                    <a:pt x="27" y="33"/>
                  </a:cubicBezTo>
                  <a:cubicBezTo>
                    <a:pt x="30" y="31"/>
                    <a:pt x="30" y="31"/>
                    <a:pt x="30" y="31"/>
                  </a:cubicBezTo>
                  <a:cubicBezTo>
                    <a:pt x="31" y="30"/>
                    <a:pt x="32" y="29"/>
                    <a:pt x="34" y="28"/>
                  </a:cubicBezTo>
                  <a:cubicBezTo>
                    <a:pt x="33" y="26"/>
                    <a:pt x="34" y="23"/>
                    <a:pt x="36" y="22"/>
                  </a:cubicBezTo>
                  <a:cubicBezTo>
                    <a:pt x="37" y="21"/>
                    <a:pt x="38" y="21"/>
                    <a:pt x="38" y="21"/>
                  </a:cubicBezTo>
                  <a:cubicBezTo>
                    <a:pt x="39" y="21"/>
                    <a:pt x="40" y="21"/>
                    <a:pt x="41" y="22"/>
                  </a:cubicBezTo>
                  <a:cubicBezTo>
                    <a:pt x="42" y="21"/>
                    <a:pt x="43" y="20"/>
                    <a:pt x="43" y="20"/>
                  </a:cubicBezTo>
                  <a:cubicBezTo>
                    <a:pt x="43" y="20"/>
                    <a:pt x="43" y="20"/>
                    <a:pt x="44" y="20"/>
                  </a:cubicBezTo>
                  <a:cubicBezTo>
                    <a:pt x="44" y="20"/>
                    <a:pt x="44" y="20"/>
                    <a:pt x="45" y="20"/>
                  </a:cubicBezTo>
                  <a:cubicBezTo>
                    <a:pt x="46" y="19"/>
                    <a:pt x="46" y="19"/>
                    <a:pt x="46" y="19"/>
                  </a:cubicBezTo>
                  <a:cubicBezTo>
                    <a:pt x="43" y="15"/>
                    <a:pt x="43" y="15"/>
                    <a:pt x="43" y="15"/>
                  </a:cubicBezTo>
                  <a:cubicBezTo>
                    <a:pt x="41" y="11"/>
                    <a:pt x="41" y="8"/>
                    <a:pt x="45" y="6"/>
                  </a:cubicBezTo>
                  <a:cubicBezTo>
                    <a:pt x="42" y="3"/>
                    <a:pt x="42" y="3"/>
                    <a:pt x="42" y="3"/>
                  </a:cubicBezTo>
                  <a:cubicBezTo>
                    <a:pt x="40" y="1"/>
                    <a:pt x="38" y="0"/>
                    <a:pt x="3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23" name="Freeform 901"/>
            <p:cNvSpPr>
              <a:spLocks noEditPoints="1"/>
            </p:cNvSpPr>
            <p:nvPr/>
          </p:nvSpPr>
          <p:spPr bwMode="auto">
            <a:xfrm>
              <a:off x="2024831" y="3935413"/>
              <a:ext cx="17463" cy="44450"/>
            </a:xfrm>
            <a:custGeom>
              <a:avLst/>
              <a:gdLst>
                <a:gd name="T0" fmla="*/ 4 w 4"/>
                <a:gd name="T1" fmla="*/ 10 h 10"/>
                <a:gd name="T2" fmla="*/ 4 w 4"/>
                <a:gd name="T3" fmla="*/ 10 h 10"/>
                <a:gd name="T4" fmla="*/ 4 w 4"/>
                <a:gd name="T5" fmla="*/ 10 h 10"/>
                <a:gd name="T6" fmla="*/ 4 w 4"/>
                <a:gd name="T7" fmla="*/ 10 h 10"/>
                <a:gd name="T8" fmla="*/ 3 w 4"/>
                <a:gd name="T9" fmla="*/ 0 h 10"/>
                <a:gd name="T10" fmla="*/ 1 w 4"/>
                <a:gd name="T11" fmla="*/ 1 h 10"/>
                <a:gd name="T12" fmla="*/ 0 w 4"/>
                <a:gd name="T13" fmla="*/ 5 h 10"/>
                <a:gd name="T14" fmla="*/ 3 w 4"/>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0">
                  <a:moveTo>
                    <a:pt x="4" y="10"/>
                  </a:moveTo>
                  <a:cubicBezTo>
                    <a:pt x="4" y="10"/>
                    <a:pt x="4" y="10"/>
                    <a:pt x="4" y="10"/>
                  </a:cubicBezTo>
                  <a:cubicBezTo>
                    <a:pt x="4" y="10"/>
                    <a:pt x="4" y="10"/>
                    <a:pt x="4" y="10"/>
                  </a:cubicBezTo>
                  <a:cubicBezTo>
                    <a:pt x="4" y="10"/>
                    <a:pt x="4" y="10"/>
                    <a:pt x="4" y="10"/>
                  </a:cubicBezTo>
                  <a:moveTo>
                    <a:pt x="3" y="0"/>
                  </a:moveTo>
                  <a:cubicBezTo>
                    <a:pt x="3" y="0"/>
                    <a:pt x="2" y="0"/>
                    <a:pt x="1" y="1"/>
                  </a:cubicBezTo>
                  <a:cubicBezTo>
                    <a:pt x="0" y="2"/>
                    <a:pt x="0" y="3"/>
                    <a:pt x="0" y="5"/>
                  </a:cubicBezTo>
                  <a:cubicBezTo>
                    <a:pt x="3" y="0"/>
                    <a:pt x="3" y="0"/>
                    <a:pt x="3"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24" name="Freeform 902"/>
            <p:cNvSpPr>
              <a:spLocks noEditPoints="1"/>
            </p:cNvSpPr>
            <p:nvPr/>
          </p:nvSpPr>
          <p:spPr bwMode="auto">
            <a:xfrm>
              <a:off x="2042294" y="3940176"/>
              <a:ext cx="22225" cy="39688"/>
            </a:xfrm>
            <a:custGeom>
              <a:avLst/>
              <a:gdLst>
                <a:gd name="T0" fmla="*/ 2 w 5"/>
                <a:gd name="T1" fmla="*/ 8 h 9"/>
                <a:gd name="T2" fmla="*/ 0 w 5"/>
                <a:gd name="T3" fmla="*/ 9 h 9"/>
                <a:gd name="T4" fmla="*/ 0 w 5"/>
                <a:gd name="T5" fmla="*/ 9 h 9"/>
                <a:gd name="T6" fmla="*/ 1 w 5"/>
                <a:gd name="T7" fmla="*/ 9 h 9"/>
                <a:gd name="T8" fmla="*/ 1 w 5"/>
                <a:gd name="T9" fmla="*/ 9 h 9"/>
                <a:gd name="T10" fmla="*/ 2 w 5"/>
                <a:gd name="T11" fmla="*/ 8 h 9"/>
                <a:gd name="T12" fmla="*/ 4 w 5"/>
                <a:gd name="T13" fmla="*/ 0 h 9"/>
                <a:gd name="T14" fmla="*/ 2 w 5"/>
                <a:gd name="T15" fmla="*/ 3 h 9"/>
                <a:gd name="T16" fmla="*/ 5 w 5"/>
                <a:gd name="T17" fmla="*/ 1 h 9"/>
                <a:gd name="T18" fmla="*/ 5 w 5"/>
                <a:gd name="T19" fmla="*/ 0 h 9"/>
                <a:gd name="T20" fmla="*/ 4 w 5"/>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9">
                  <a:moveTo>
                    <a:pt x="2" y="8"/>
                  </a:moveTo>
                  <a:cubicBezTo>
                    <a:pt x="1" y="8"/>
                    <a:pt x="1" y="8"/>
                    <a:pt x="0" y="9"/>
                  </a:cubicBezTo>
                  <a:cubicBezTo>
                    <a:pt x="0" y="9"/>
                    <a:pt x="0" y="9"/>
                    <a:pt x="0" y="9"/>
                  </a:cubicBezTo>
                  <a:cubicBezTo>
                    <a:pt x="1" y="9"/>
                    <a:pt x="1" y="9"/>
                    <a:pt x="1" y="9"/>
                  </a:cubicBezTo>
                  <a:cubicBezTo>
                    <a:pt x="1" y="9"/>
                    <a:pt x="1" y="9"/>
                    <a:pt x="1" y="9"/>
                  </a:cubicBezTo>
                  <a:cubicBezTo>
                    <a:pt x="1" y="9"/>
                    <a:pt x="2" y="8"/>
                    <a:pt x="2" y="8"/>
                  </a:cubicBezTo>
                  <a:moveTo>
                    <a:pt x="4" y="0"/>
                  </a:moveTo>
                  <a:cubicBezTo>
                    <a:pt x="4" y="0"/>
                    <a:pt x="3" y="1"/>
                    <a:pt x="2" y="3"/>
                  </a:cubicBezTo>
                  <a:cubicBezTo>
                    <a:pt x="5" y="1"/>
                    <a:pt x="5" y="1"/>
                    <a:pt x="5" y="1"/>
                  </a:cubicBezTo>
                  <a:cubicBezTo>
                    <a:pt x="5" y="1"/>
                    <a:pt x="5" y="0"/>
                    <a:pt x="5" y="0"/>
                  </a:cubicBezTo>
                  <a:cubicBezTo>
                    <a:pt x="5" y="0"/>
                    <a:pt x="4" y="0"/>
                    <a:pt x="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25" name="Freeform 903"/>
            <p:cNvSpPr>
              <a:spLocks noEditPoints="1"/>
            </p:cNvSpPr>
            <p:nvPr/>
          </p:nvSpPr>
          <p:spPr bwMode="auto">
            <a:xfrm>
              <a:off x="2012131" y="3890963"/>
              <a:ext cx="131763" cy="106363"/>
            </a:xfrm>
            <a:custGeom>
              <a:avLst/>
              <a:gdLst>
                <a:gd name="T0" fmla="*/ 8 w 30"/>
                <a:gd name="T1" fmla="*/ 20 h 24"/>
                <a:gd name="T2" fmla="*/ 6 w 30"/>
                <a:gd name="T3" fmla="*/ 23 h 24"/>
                <a:gd name="T4" fmla="*/ 6 w 30"/>
                <a:gd name="T5" fmla="*/ 24 h 24"/>
                <a:gd name="T6" fmla="*/ 7 w 30"/>
                <a:gd name="T7" fmla="*/ 23 h 24"/>
                <a:gd name="T8" fmla="*/ 9 w 30"/>
                <a:gd name="T9" fmla="*/ 22 h 24"/>
                <a:gd name="T10" fmla="*/ 8 w 30"/>
                <a:gd name="T11" fmla="*/ 20 h 24"/>
                <a:gd name="T12" fmla="*/ 14 w 30"/>
                <a:gd name="T13" fmla="*/ 16 h 24"/>
                <a:gd name="T14" fmla="*/ 13 w 30"/>
                <a:gd name="T15" fmla="*/ 17 h 24"/>
                <a:gd name="T16" fmla="*/ 12 w 30"/>
                <a:gd name="T17" fmla="*/ 18 h 24"/>
                <a:gd name="T18" fmla="*/ 12 w 30"/>
                <a:gd name="T19" fmla="*/ 19 h 24"/>
                <a:gd name="T20" fmla="*/ 13 w 30"/>
                <a:gd name="T21" fmla="*/ 20 h 24"/>
                <a:gd name="T22" fmla="*/ 16 w 30"/>
                <a:gd name="T23" fmla="*/ 18 h 24"/>
                <a:gd name="T24" fmla="*/ 14 w 30"/>
                <a:gd name="T25" fmla="*/ 17 h 24"/>
                <a:gd name="T26" fmla="*/ 14 w 30"/>
                <a:gd name="T27" fmla="*/ 16 h 24"/>
                <a:gd name="T28" fmla="*/ 3 w 30"/>
                <a:gd name="T29" fmla="*/ 15 h 24"/>
                <a:gd name="T30" fmla="*/ 0 w 30"/>
                <a:gd name="T31" fmla="*/ 18 h 24"/>
                <a:gd name="T32" fmla="*/ 0 w 30"/>
                <a:gd name="T33" fmla="*/ 19 h 24"/>
                <a:gd name="T34" fmla="*/ 3 w 30"/>
                <a:gd name="T35" fmla="*/ 17 h 24"/>
                <a:gd name="T36" fmla="*/ 3 w 30"/>
                <a:gd name="T37" fmla="*/ 15 h 24"/>
                <a:gd name="T38" fmla="*/ 26 w 30"/>
                <a:gd name="T39" fmla="*/ 5 h 24"/>
                <a:gd name="T40" fmla="*/ 24 w 30"/>
                <a:gd name="T41" fmla="*/ 8 h 24"/>
                <a:gd name="T42" fmla="*/ 28 w 30"/>
                <a:gd name="T43" fmla="*/ 11 h 24"/>
                <a:gd name="T44" fmla="*/ 30 w 30"/>
                <a:gd name="T45" fmla="*/ 10 h 24"/>
                <a:gd name="T46" fmla="*/ 27 w 30"/>
                <a:gd name="T47" fmla="*/ 7 h 24"/>
                <a:gd name="T48" fmla="*/ 26 w 30"/>
                <a:gd name="T49" fmla="*/ 5 h 24"/>
                <a:gd name="T50" fmla="*/ 16 w 30"/>
                <a:gd name="T51" fmla="*/ 0 h 24"/>
                <a:gd name="T52" fmla="*/ 11 w 30"/>
                <a:gd name="T53" fmla="*/ 3 h 24"/>
                <a:gd name="T54" fmla="*/ 6 w 30"/>
                <a:gd name="T55" fmla="*/ 10 h 24"/>
                <a:gd name="T56" fmla="*/ 7 w 30"/>
                <a:gd name="T57" fmla="*/ 10 h 24"/>
                <a:gd name="T58" fmla="*/ 7 w 30"/>
                <a:gd name="T59" fmla="*/ 9 h 24"/>
                <a:gd name="T60" fmla="*/ 17 w 30"/>
                <a:gd name="T61" fmla="*/ 0 h 24"/>
                <a:gd name="T62" fmla="*/ 16 w 30"/>
                <a:gd name="T6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 h="24">
                  <a:moveTo>
                    <a:pt x="8" y="20"/>
                  </a:moveTo>
                  <a:cubicBezTo>
                    <a:pt x="7" y="21"/>
                    <a:pt x="6" y="22"/>
                    <a:pt x="6" y="23"/>
                  </a:cubicBezTo>
                  <a:cubicBezTo>
                    <a:pt x="6" y="23"/>
                    <a:pt x="6" y="24"/>
                    <a:pt x="6" y="24"/>
                  </a:cubicBezTo>
                  <a:cubicBezTo>
                    <a:pt x="6" y="24"/>
                    <a:pt x="6" y="23"/>
                    <a:pt x="7" y="23"/>
                  </a:cubicBezTo>
                  <a:cubicBezTo>
                    <a:pt x="7" y="23"/>
                    <a:pt x="8" y="23"/>
                    <a:pt x="9" y="22"/>
                  </a:cubicBezTo>
                  <a:cubicBezTo>
                    <a:pt x="8" y="20"/>
                    <a:pt x="8" y="20"/>
                    <a:pt x="8" y="20"/>
                  </a:cubicBezTo>
                  <a:moveTo>
                    <a:pt x="14" y="16"/>
                  </a:moveTo>
                  <a:cubicBezTo>
                    <a:pt x="13" y="16"/>
                    <a:pt x="13" y="16"/>
                    <a:pt x="13" y="17"/>
                  </a:cubicBezTo>
                  <a:cubicBezTo>
                    <a:pt x="13" y="17"/>
                    <a:pt x="12" y="18"/>
                    <a:pt x="12" y="18"/>
                  </a:cubicBezTo>
                  <a:cubicBezTo>
                    <a:pt x="12" y="18"/>
                    <a:pt x="12" y="18"/>
                    <a:pt x="12" y="19"/>
                  </a:cubicBezTo>
                  <a:cubicBezTo>
                    <a:pt x="12" y="19"/>
                    <a:pt x="13" y="19"/>
                    <a:pt x="13" y="20"/>
                  </a:cubicBezTo>
                  <a:cubicBezTo>
                    <a:pt x="14" y="19"/>
                    <a:pt x="15" y="19"/>
                    <a:pt x="16" y="18"/>
                  </a:cubicBezTo>
                  <a:cubicBezTo>
                    <a:pt x="15" y="17"/>
                    <a:pt x="15" y="17"/>
                    <a:pt x="14" y="17"/>
                  </a:cubicBezTo>
                  <a:cubicBezTo>
                    <a:pt x="14" y="16"/>
                    <a:pt x="14" y="16"/>
                    <a:pt x="14" y="16"/>
                  </a:cubicBezTo>
                  <a:moveTo>
                    <a:pt x="3" y="15"/>
                  </a:moveTo>
                  <a:cubicBezTo>
                    <a:pt x="0" y="18"/>
                    <a:pt x="0" y="18"/>
                    <a:pt x="0" y="18"/>
                  </a:cubicBezTo>
                  <a:cubicBezTo>
                    <a:pt x="0" y="18"/>
                    <a:pt x="0" y="18"/>
                    <a:pt x="0" y="19"/>
                  </a:cubicBezTo>
                  <a:cubicBezTo>
                    <a:pt x="3" y="17"/>
                    <a:pt x="3" y="17"/>
                    <a:pt x="3" y="17"/>
                  </a:cubicBezTo>
                  <a:cubicBezTo>
                    <a:pt x="3" y="16"/>
                    <a:pt x="3" y="16"/>
                    <a:pt x="3" y="15"/>
                  </a:cubicBezTo>
                  <a:moveTo>
                    <a:pt x="26" y="5"/>
                  </a:moveTo>
                  <a:cubicBezTo>
                    <a:pt x="25" y="5"/>
                    <a:pt x="23" y="7"/>
                    <a:pt x="24" y="8"/>
                  </a:cubicBezTo>
                  <a:cubicBezTo>
                    <a:pt x="25" y="8"/>
                    <a:pt x="26" y="10"/>
                    <a:pt x="28" y="11"/>
                  </a:cubicBezTo>
                  <a:cubicBezTo>
                    <a:pt x="30" y="10"/>
                    <a:pt x="30" y="10"/>
                    <a:pt x="30" y="10"/>
                  </a:cubicBezTo>
                  <a:cubicBezTo>
                    <a:pt x="29" y="9"/>
                    <a:pt x="28" y="7"/>
                    <a:pt x="27" y="7"/>
                  </a:cubicBezTo>
                  <a:cubicBezTo>
                    <a:pt x="26" y="5"/>
                    <a:pt x="26" y="5"/>
                    <a:pt x="26" y="5"/>
                  </a:cubicBezTo>
                  <a:moveTo>
                    <a:pt x="16" y="0"/>
                  </a:moveTo>
                  <a:cubicBezTo>
                    <a:pt x="14" y="0"/>
                    <a:pt x="13" y="1"/>
                    <a:pt x="11" y="3"/>
                  </a:cubicBezTo>
                  <a:cubicBezTo>
                    <a:pt x="6" y="10"/>
                    <a:pt x="6" y="10"/>
                    <a:pt x="6" y="10"/>
                  </a:cubicBezTo>
                  <a:cubicBezTo>
                    <a:pt x="6" y="10"/>
                    <a:pt x="7" y="10"/>
                    <a:pt x="7" y="10"/>
                  </a:cubicBezTo>
                  <a:cubicBezTo>
                    <a:pt x="7" y="10"/>
                    <a:pt x="7" y="10"/>
                    <a:pt x="7" y="9"/>
                  </a:cubicBezTo>
                  <a:cubicBezTo>
                    <a:pt x="17" y="0"/>
                    <a:pt x="17" y="0"/>
                    <a:pt x="17" y="0"/>
                  </a:cubicBezTo>
                  <a:cubicBezTo>
                    <a:pt x="17" y="0"/>
                    <a:pt x="16" y="0"/>
                    <a:pt x="16"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26" name="Freeform 904"/>
            <p:cNvSpPr>
              <a:spLocks noEditPoints="1"/>
            </p:cNvSpPr>
            <p:nvPr/>
          </p:nvSpPr>
          <p:spPr bwMode="auto">
            <a:xfrm>
              <a:off x="2042294" y="3890963"/>
              <a:ext cx="106363" cy="96838"/>
            </a:xfrm>
            <a:custGeom>
              <a:avLst/>
              <a:gdLst>
                <a:gd name="T0" fmla="*/ 5 w 24"/>
                <a:gd name="T1" fmla="*/ 18 h 22"/>
                <a:gd name="T2" fmla="*/ 4 w 24"/>
                <a:gd name="T3" fmla="*/ 19 h 22"/>
                <a:gd name="T4" fmla="*/ 1 w 24"/>
                <a:gd name="T5" fmla="*/ 20 h 22"/>
                <a:gd name="T6" fmla="*/ 1 w 24"/>
                <a:gd name="T7" fmla="*/ 20 h 22"/>
                <a:gd name="T8" fmla="*/ 2 w 24"/>
                <a:gd name="T9" fmla="*/ 22 h 22"/>
                <a:gd name="T10" fmla="*/ 6 w 24"/>
                <a:gd name="T11" fmla="*/ 20 h 22"/>
                <a:gd name="T12" fmla="*/ 5 w 24"/>
                <a:gd name="T13" fmla="*/ 19 h 22"/>
                <a:gd name="T14" fmla="*/ 5 w 24"/>
                <a:gd name="T15" fmla="*/ 18 h 22"/>
                <a:gd name="T16" fmla="*/ 20 w 24"/>
                <a:gd name="T17" fmla="*/ 7 h 22"/>
                <a:gd name="T18" fmla="*/ 23 w 24"/>
                <a:gd name="T19" fmla="*/ 10 h 22"/>
                <a:gd name="T20" fmla="*/ 24 w 24"/>
                <a:gd name="T21" fmla="*/ 9 h 22"/>
                <a:gd name="T22" fmla="*/ 20 w 24"/>
                <a:gd name="T23" fmla="*/ 7 h 22"/>
                <a:gd name="T24" fmla="*/ 10 w 24"/>
                <a:gd name="T25" fmla="*/ 0 h 22"/>
                <a:gd name="T26" fmla="*/ 0 w 24"/>
                <a:gd name="T27" fmla="*/ 9 h 22"/>
                <a:gd name="T28" fmla="*/ 0 w 24"/>
                <a:gd name="T29" fmla="*/ 10 h 22"/>
                <a:gd name="T30" fmla="*/ 1 w 24"/>
                <a:gd name="T31" fmla="*/ 10 h 22"/>
                <a:gd name="T32" fmla="*/ 4 w 24"/>
                <a:gd name="T33" fmla="*/ 11 h 22"/>
                <a:gd name="T34" fmla="*/ 5 w 24"/>
                <a:gd name="T35" fmla="*/ 9 h 22"/>
                <a:gd name="T36" fmla="*/ 6 w 24"/>
                <a:gd name="T37" fmla="*/ 8 h 22"/>
                <a:gd name="T38" fmla="*/ 8 w 24"/>
                <a:gd name="T39" fmla="*/ 10 h 22"/>
                <a:gd name="T40" fmla="*/ 8 w 24"/>
                <a:gd name="T41" fmla="*/ 10 h 22"/>
                <a:gd name="T42" fmla="*/ 9 w 24"/>
                <a:gd name="T43" fmla="*/ 10 h 22"/>
                <a:gd name="T44" fmla="*/ 11 w 24"/>
                <a:gd name="T45" fmla="*/ 11 h 22"/>
                <a:gd name="T46" fmla="*/ 11 w 24"/>
                <a:gd name="T47" fmla="*/ 14 h 22"/>
                <a:gd name="T48" fmla="*/ 6 w 24"/>
                <a:gd name="T49" fmla="*/ 16 h 22"/>
                <a:gd name="T50" fmla="*/ 6 w 24"/>
                <a:gd name="T51" fmla="*/ 17 h 22"/>
                <a:gd name="T52" fmla="*/ 7 w 24"/>
                <a:gd name="T53" fmla="*/ 16 h 22"/>
                <a:gd name="T54" fmla="*/ 7 w 24"/>
                <a:gd name="T55" fmla="*/ 17 h 22"/>
                <a:gd name="T56" fmla="*/ 9 w 24"/>
                <a:gd name="T57" fmla="*/ 18 h 22"/>
                <a:gd name="T58" fmla="*/ 15 w 24"/>
                <a:gd name="T59" fmla="*/ 15 h 22"/>
                <a:gd name="T60" fmla="*/ 18 w 24"/>
                <a:gd name="T61" fmla="*/ 13 h 22"/>
                <a:gd name="T62" fmla="*/ 21 w 24"/>
                <a:gd name="T63" fmla="*/ 11 h 22"/>
                <a:gd name="T64" fmla="*/ 17 w 24"/>
                <a:gd name="T65" fmla="*/ 8 h 22"/>
                <a:gd name="T66" fmla="*/ 19 w 24"/>
                <a:gd name="T67" fmla="*/ 5 h 22"/>
                <a:gd name="T68" fmla="*/ 13 w 24"/>
                <a:gd name="T69" fmla="*/ 2 h 22"/>
                <a:gd name="T70" fmla="*/ 10 w 24"/>
                <a:gd name="T7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22">
                  <a:moveTo>
                    <a:pt x="5" y="18"/>
                  </a:moveTo>
                  <a:cubicBezTo>
                    <a:pt x="5" y="18"/>
                    <a:pt x="5" y="19"/>
                    <a:pt x="4" y="19"/>
                  </a:cubicBezTo>
                  <a:cubicBezTo>
                    <a:pt x="3" y="20"/>
                    <a:pt x="2" y="20"/>
                    <a:pt x="1" y="20"/>
                  </a:cubicBezTo>
                  <a:cubicBezTo>
                    <a:pt x="1" y="20"/>
                    <a:pt x="1" y="20"/>
                    <a:pt x="1" y="20"/>
                  </a:cubicBezTo>
                  <a:cubicBezTo>
                    <a:pt x="2" y="22"/>
                    <a:pt x="2" y="22"/>
                    <a:pt x="2" y="22"/>
                  </a:cubicBezTo>
                  <a:cubicBezTo>
                    <a:pt x="3" y="21"/>
                    <a:pt x="5" y="20"/>
                    <a:pt x="6" y="20"/>
                  </a:cubicBezTo>
                  <a:cubicBezTo>
                    <a:pt x="6" y="19"/>
                    <a:pt x="5" y="19"/>
                    <a:pt x="5" y="19"/>
                  </a:cubicBezTo>
                  <a:cubicBezTo>
                    <a:pt x="5" y="18"/>
                    <a:pt x="5" y="18"/>
                    <a:pt x="5" y="18"/>
                  </a:cubicBezTo>
                  <a:moveTo>
                    <a:pt x="20" y="7"/>
                  </a:moveTo>
                  <a:cubicBezTo>
                    <a:pt x="21" y="7"/>
                    <a:pt x="22" y="9"/>
                    <a:pt x="23" y="10"/>
                  </a:cubicBezTo>
                  <a:cubicBezTo>
                    <a:pt x="24" y="9"/>
                    <a:pt x="24" y="9"/>
                    <a:pt x="24" y="9"/>
                  </a:cubicBezTo>
                  <a:cubicBezTo>
                    <a:pt x="20" y="7"/>
                    <a:pt x="20" y="7"/>
                    <a:pt x="20" y="7"/>
                  </a:cubicBezTo>
                  <a:moveTo>
                    <a:pt x="10" y="0"/>
                  </a:moveTo>
                  <a:cubicBezTo>
                    <a:pt x="0" y="9"/>
                    <a:pt x="0" y="9"/>
                    <a:pt x="0" y="9"/>
                  </a:cubicBezTo>
                  <a:cubicBezTo>
                    <a:pt x="0" y="10"/>
                    <a:pt x="0" y="10"/>
                    <a:pt x="0" y="10"/>
                  </a:cubicBezTo>
                  <a:cubicBezTo>
                    <a:pt x="0" y="10"/>
                    <a:pt x="0" y="10"/>
                    <a:pt x="1" y="10"/>
                  </a:cubicBezTo>
                  <a:cubicBezTo>
                    <a:pt x="2" y="10"/>
                    <a:pt x="3" y="10"/>
                    <a:pt x="4" y="11"/>
                  </a:cubicBezTo>
                  <a:cubicBezTo>
                    <a:pt x="5" y="10"/>
                    <a:pt x="5" y="9"/>
                    <a:pt x="5" y="9"/>
                  </a:cubicBezTo>
                  <a:cubicBezTo>
                    <a:pt x="6" y="8"/>
                    <a:pt x="6" y="8"/>
                    <a:pt x="6" y="8"/>
                  </a:cubicBezTo>
                  <a:cubicBezTo>
                    <a:pt x="7" y="8"/>
                    <a:pt x="8" y="9"/>
                    <a:pt x="8" y="10"/>
                  </a:cubicBezTo>
                  <a:cubicBezTo>
                    <a:pt x="8" y="10"/>
                    <a:pt x="8" y="10"/>
                    <a:pt x="8" y="10"/>
                  </a:cubicBezTo>
                  <a:cubicBezTo>
                    <a:pt x="9" y="10"/>
                    <a:pt x="9" y="10"/>
                    <a:pt x="9" y="10"/>
                  </a:cubicBezTo>
                  <a:cubicBezTo>
                    <a:pt x="10" y="10"/>
                    <a:pt x="11" y="10"/>
                    <a:pt x="11" y="11"/>
                  </a:cubicBezTo>
                  <a:cubicBezTo>
                    <a:pt x="12" y="12"/>
                    <a:pt x="12" y="13"/>
                    <a:pt x="11" y="14"/>
                  </a:cubicBezTo>
                  <a:cubicBezTo>
                    <a:pt x="11" y="14"/>
                    <a:pt x="8" y="15"/>
                    <a:pt x="6" y="16"/>
                  </a:cubicBezTo>
                  <a:cubicBezTo>
                    <a:pt x="6" y="16"/>
                    <a:pt x="6" y="17"/>
                    <a:pt x="6" y="17"/>
                  </a:cubicBezTo>
                  <a:cubicBezTo>
                    <a:pt x="6" y="16"/>
                    <a:pt x="6" y="16"/>
                    <a:pt x="7" y="16"/>
                  </a:cubicBezTo>
                  <a:cubicBezTo>
                    <a:pt x="7" y="16"/>
                    <a:pt x="7" y="16"/>
                    <a:pt x="7" y="17"/>
                  </a:cubicBezTo>
                  <a:cubicBezTo>
                    <a:pt x="8" y="17"/>
                    <a:pt x="8" y="17"/>
                    <a:pt x="9" y="18"/>
                  </a:cubicBezTo>
                  <a:cubicBezTo>
                    <a:pt x="11" y="17"/>
                    <a:pt x="13" y="16"/>
                    <a:pt x="15" y="15"/>
                  </a:cubicBezTo>
                  <a:cubicBezTo>
                    <a:pt x="18" y="13"/>
                    <a:pt x="18" y="13"/>
                    <a:pt x="18" y="13"/>
                  </a:cubicBezTo>
                  <a:cubicBezTo>
                    <a:pt x="21" y="11"/>
                    <a:pt x="21" y="11"/>
                    <a:pt x="21" y="11"/>
                  </a:cubicBezTo>
                  <a:cubicBezTo>
                    <a:pt x="19" y="10"/>
                    <a:pt x="18" y="8"/>
                    <a:pt x="17" y="8"/>
                  </a:cubicBezTo>
                  <a:cubicBezTo>
                    <a:pt x="16" y="7"/>
                    <a:pt x="18" y="5"/>
                    <a:pt x="19" y="5"/>
                  </a:cubicBezTo>
                  <a:cubicBezTo>
                    <a:pt x="13" y="2"/>
                    <a:pt x="13" y="2"/>
                    <a:pt x="13" y="2"/>
                  </a:cubicBezTo>
                  <a:cubicBezTo>
                    <a:pt x="12" y="1"/>
                    <a:pt x="11" y="0"/>
                    <a:pt x="10"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27" name="Freeform 905"/>
            <p:cNvSpPr>
              <a:spLocks noEditPoints="1"/>
            </p:cNvSpPr>
            <p:nvPr/>
          </p:nvSpPr>
          <p:spPr bwMode="auto">
            <a:xfrm>
              <a:off x="2024831" y="3935413"/>
              <a:ext cx="44450" cy="34925"/>
            </a:xfrm>
            <a:custGeom>
              <a:avLst/>
              <a:gdLst>
                <a:gd name="T0" fmla="*/ 10 w 10"/>
                <a:gd name="T1" fmla="*/ 7 h 8"/>
                <a:gd name="T2" fmla="*/ 9 w 10"/>
                <a:gd name="T3" fmla="*/ 8 h 8"/>
                <a:gd name="T4" fmla="*/ 10 w 10"/>
                <a:gd name="T5" fmla="*/ 7 h 8"/>
                <a:gd name="T6" fmla="*/ 4 w 10"/>
                <a:gd name="T7" fmla="*/ 0 h 8"/>
                <a:gd name="T8" fmla="*/ 3 w 10"/>
                <a:gd name="T9" fmla="*/ 0 h 8"/>
                <a:gd name="T10" fmla="*/ 0 w 10"/>
                <a:gd name="T11" fmla="*/ 5 h 8"/>
                <a:gd name="T12" fmla="*/ 0 w 10"/>
                <a:gd name="T13" fmla="*/ 7 h 8"/>
                <a:gd name="T14" fmla="*/ 1 w 10"/>
                <a:gd name="T15" fmla="*/ 6 h 8"/>
                <a:gd name="T16" fmla="*/ 4 w 1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8">
                  <a:moveTo>
                    <a:pt x="10" y="7"/>
                  </a:moveTo>
                  <a:cubicBezTo>
                    <a:pt x="9" y="7"/>
                    <a:pt x="9" y="8"/>
                    <a:pt x="9" y="8"/>
                  </a:cubicBezTo>
                  <a:cubicBezTo>
                    <a:pt x="9" y="8"/>
                    <a:pt x="10" y="7"/>
                    <a:pt x="10" y="7"/>
                  </a:cubicBezTo>
                  <a:moveTo>
                    <a:pt x="4" y="0"/>
                  </a:moveTo>
                  <a:cubicBezTo>
                    <a:pt x="4" y="0"/>
                    <a:pt x="3" y="0"/>
                    <a:pt x="3" y="0"/>
                  </a:cubicBezTo>
                  <a:cubicBezTo>
                    <a:pt x="0" y="5"/>
                    <a:pt x="0" y="5"/>
                    <a:pt x="0" y="5"/>
                  </a:cubicBezTo>
                  <a:cubicBezTo>
                    <a:pt x="0" y="6"/>
                    <a:pt x="0" y="6"/>
                    <a:pt x="0" y="7"/>
                  </a:cubicBezTo>
                  <a:cubicBezTo>
                    <a:pt x="1" y="6"/>
                    <a:pt x="1" y="6"/>
                    <a:pt x="1" y="6"/>
                  </a:cubicBezTo>
                  <a:cubicBezTo>
                    <a:pt x="1" y="4"/>
                    <a:pt x="1" y="2"/>
                    <a:pt x="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28" name="Freeform 906"/>
            <p:cNvSpPr>
              <a:spLocks noEditPoints="1"/>
            </p:cNvSpPr>
            <p:nvPr/>
          </p:nvSpPr>
          <p:spPr bwMode="auto">
            <a:xfrm>
              <a:off x="2029594" y="3935413"/>
              <a:ext cx="39688" cy="44450"/>
            </a:xfrm>
            <a:custGeom>
              <a:avLst/>
              <a:gdLst>
                <a:gd name="T0" fmla="*/ 9 w 9"/>
                <a:gd name="T1" fmla="*/ 6 h 10"/>
                <a:gd name="T2" fmla="*/ 5 w 9"/>
                <a:gd name="T3" fmla="*/ 9 h 10"/>
                <a:gd name="T4" fmla="*/ 4 w 9"/>
                <a:gd name="T5" fmla="*/ 10 h 10"/>
                <a:gd name="T6" fmla="*/ 7 w 9"/>
                <a:gd name="T7" fmla="*/ 9 h 10"/>
                <a:gd name="T8" fmla="*/ 8 w 9"/>
                <a:gd name="T9" fmla="*/ 8 h 10"/>
                <a:gd name="T10" fmla="*/ 9 w 9"/>
                <a:gd name="T11" fmla="*/ 7 h 10"/>
                <a:gd name="T12" fmla="*/ 9 w 9"/>
                <a:gd name="T13" fmla="*/ 6 h 10"/>
                <a:gd name="T14" fmla="*/ 4 w 9"/>
                <a:gd name="T15" fmla="*/ 0 h 10"/>
                <a:gd name="T16" fmla="*/ 3 w 9"/>
                <a:gd name="T17" fmla="*/ 0 h 10"/>
                <a:gd name="T18" fmla="*/ 0 w 9"/>
                <a:gd name="T19" fmla="*/ 6 h 10"/>
                <a:gd name="T20" fmla="*/ 5 w 9"/>
                <a:gd name="T21" fmla="*/ 4 h 10"/>
                <a:gd name="T22" fmla="*/ 7 w 9"/>
                <a:gd name="T23" fmla="*/ 1 h 10"/>
                <a:gd name="T24" fmla="*/ 4 w 9"/>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0">
                  <a:moveTo>
                    <a:pt x="9" y="6"/>
                  </a:moveTo>
                  <a:cubicBezTo>
                    <a:pt x="8" y="7"/>
                    <a:pt x="6" y="8"/>
                    <a:pt x="5" y="9"/>
                  </a:cubicBezTo>
                  <a:cubicBezTo>
                    <a:pt x="5" y="9"/>
                    <a:pt x="4" y="10"/>
                    <a:pt x="4" y="10"/>
                  </a:cubicBezTo>
                  <a:cubicBezTo>
                    <a:pt x="5" y="10"/>
                    <a:pt x="6" y="10"/>
                    <a:pt x="7" y="9"/>
                  </a:cubicBezTo>
                  <a:cubicBezTo>
                    <a:pt x="8" y="9"/>
                    <a:pt x="8" y="8"/>
                    <a:pt x="8" y="8"/>
                  </a:cubicBezTo>
                  <a:cubicBezTo>
                    <a:pt x="8" y="8"/>
                    <a:pt x="8" y="7"/>
                    <a:pt x="9" y="7"/>
                  </a:cubicBezTo>
                  <a:cubicBezTo>
                    <a:pt x="9" y="7"/>
                    <a:pt x="9" y="6"/>
                    <a:pt x="9" y="6"/>
                  </a:cubicBezTo>
                  <a:moveTo>
                    <a:pt x="4" y="0"/>
                  </a:moveTo>
                  <a:cubicBezTo>
                    <a:pt x="3" y="0"/>
                    <a:pt x="3" y="0"/>
                    <a:pt x="3" y="0"/>
                  </a:cubicBezTo>
                  <a:cubicBezTo>
                    <a:pt x="0" y="2"/>
                    <a:pt x="0" y="4"/>
                    <a:pt x="0" y="6"/>
                  </a:cubicBezTo>
                  <a:cubicBezTo>
                    <a:pt x="5" y="4"/>
                    <a:pt x="5" y="4"/>
                    <a:pt x="5" y="4"/>
                  </a:cubicBezTo>
                  <a:cubicBezTo>
                    <a:pt x="6" y="2"/>
                    <a:pt x="7" y="1"/>
                    <a:pt x="7" y="1"/>
                  </a:cubicBezTo>
                  <a:cubicBezTo>
                    <a:pt x="6" y="0"/>
                    <a:pt x="5" y="0"/>
                    <a:pt x="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29" name="Freeform 907"/>
            <p:cNvSpPr>
              <a:spLocks/>
            </p:cNvSpPr>
            <p:nvPr/>
          </p:nvSpPr>
          <p:spPr bwMode="auto">
            <a:xfrm>
              <a:off x="2151831" y="3952876"/>
              <a:ext cx="14288" cy="12700"/>
            </a:xfrm>
            <a:custGeom>
              <a:avLst/>
              <a:gdLst>
                <a:gd name="T0" fmla="*/ 2 w 3"/>
                <a:gd name="T1" fmla="*/ 0 h 3"/>
                <a:gd name="T2" fmla="*/ 0 w 3"/>
                <a:gd name="T3" fmla="*/ 2 h 3"/>
                <a:gd name="T4" fmla="*/ 1 w 3"/>
                <a:gd name="T5" fmla="*/ 3 h 3"/>
                <a:gd name="T6" fmla="*/ 3 w 3"/>
                <a:gd name="T7" fmla="*/ 2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1" y="1"/>
                    <a:pt x="1" y="1"/>
                    <a:pt x="0" y="2"/>
                  </a:cubicBezTo>
                  <a:cubicBezTo>
                    <a:pt x="0" y="2"/>
                    <a:pt x="0" y="3"/>
                    <a:pt x="1" y="3"/>
                  </a:cubicBezTo>
                  <a:cubicBezTo>
                    <a:pt x="2" y="3"/>
                    <a:pt x="2" y="2"/>
                    <a:pt x="3" y="2"/>
                  </a:cubicBezTo>
                  <a:cubicBezTo>
                    <a:pt x="3" y="1"/>
                    <a:pt x="3" y="1"/>
                    <a:pt x="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30" name="Freeform 908"/>
            <p:cNvSpPr>
              <a:spLocks noEditPoints="1"/>
            </p:cNvSpPr>
            <p:nvPr/>
          </p:nvSpPr>
          <p:spPr bwMode="auto">
            <a:xfrm>
              <a:off x="2134369" y="3952876"/>
              <a:ext cx="34925" cy="26988"/>
            </a:xfrm>
            <a:custGeom>
              <a:avLst/>
              <a:gdLst>
                <a:gd name="T0" fmla="*/ 4 w 8"/>
                <a:gd name="T1" fmla="*/ 2 h 6"/>
                <a:gd name="T2" fmla="*/ 0 w 8"/>
                <a:gd name="T3" fmla="*/ 4 h 6"/>
                <a:gd name="T4" fmla="*/ 0 w 8"/>
                <a:gd name="T5" fmla="*/ 6 h 6"/>
                <a:gd name="T6" fmla="*/ 0 w 8"/>
                <a:gd name="T7" fmla="*/ 6 h 6"/>
                <a:gd name="T8" fmla="*/ 5 w 8"/>
                <a:gd name="T9" fmla="*/ 3 h 6"/>
                <a:gd name="T10" fmla="*/ 4 w 8"/>
                <a:gd name="T11" fmla="*/ 2 h 6"/>
                <a:gd name="T12" fmla="*/ 7 w 8"/>
                <a:gd name="T13" fmla="*/ 0 h 6"/>
                <a:gd name="T14" fmla="*/ 6 w 8"/>
                <a:gd name="T15" fmla="*/ 0 h 6"/>
                <a:gd name="T16" fmla="*/ 7 w 8"/>
                <a:gd name="T17" fmla="*/ 2 h 6"/>
                <a:gd name="T18" fmla="*/ 8 w 8"/>
                <a:gd name="T19" fmla="*/ 1 h 6"/>
                <a:gd name="T20" fmla="*/ 7 w 8"/>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6">
                  <a:moveTo>
                    <a:pt x="4" y="2"/>
                  </a:moveTo>
                  <a:cubicBezTo>
                    <a:pt x="2" y="3"/>
                    <a:pt x="0" y="4"/>
                    <a:pt x="0" y="4"/>
                  </a:cubicBezTo>
                  <a:cubicBezTo>
                    <a:pt x="0" y="5"/>
                    <a:pt x="0" y="5"/>
                    <a:pt x="0" y="6"/>
                  </a:cubicBezTo>
                  <a:cubicBezTo>
                    <a:pt x="0" y="6"/>
                    <a:pt x="0" y="6"/>
                    <a:pt x="0" y="6"/>
                  </a:cubicBezTo>
                  <a:cubicBezTo>
                    <a:pt x="1" y="5"/>
                    <a:pt x="2" y="4"/>
                    <a:pt x="5" y="3"/>
                  </a:cubicBezTo>
                  <a:cubicBezTo>
                    <a:pt x="4" y="3"/>
                    <a:pt x="4" y="2"/>
                    <a:pt x="4" y="2"/>
                  </a:cubicBezTo>
                  <a:moveTo>
                    <a:pt x="7" y="0"/>
                  </a:moveTo>
                  <a:cubicBezTo>
                    <a:pt x="7" y="0"/>
                    <a:pt x="7" y="0"/>
                    <a:pt x="6" y="0"/>
                  </a:cubicBezTo>
                  <a:cubicBezTo>
                    <a:pt x="7" y="1"/>
                    <a:pt x="7" y="1"/>
                    <a:pt x="7" y="2"/>
                  </a:cubicBezTo>
                  <a:cubicBezTo>
                    <a:pt x="7" y="1"/>
                    <a:pt x="7" y="1"/>
                    <a:pt x="8" y="1"/>
                  </a:cubicBezTo>
                  <a:cubicBezTo>
                    <a:pt x="8" y="1"/>
                    <a:pt x="8" y="0"/>
                    <a:pt x="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31" name="Freeform 909"/>
            <p:cNvSpPr>
              <a:spLocks/>
            </p:cNvSpPr>
            <p:nvPr/>
          </p:nvSpPr>
          <p:spPr bwMode="auto">
            <a:xfrm>
              <a:off x="2094681" y="4014788"/>
              <a:ext cx="31750" cy="26988"/>
            </a:xfrm>
            <a:custGeom>
              <a:avLst/>
              <a:gdLst>
                <a:gd name="T0" fmla="*/ 6 w 7"/>
                <a:gd name="T1" fmla="*/ 0 h 6"/>
                <a:gd name="T2" fmla="*/ 3 w 7"/>
                <a:gd name="T3" fmla="*/ 2 h 6"/>
                <a:gd name="T4" fmla="*/ 3 w 7"/>
                <a:gd name="T5" fmla="*/ 4 h 6"/>
                <a:gd name="T6" fmla="*/ 1 w 7"/>
                <a:gd name="T7" fmla="*/ 5 h 6"/>
                <a:gd name="T8" fmla="*/ 0 w 7"/>
                <a:gd name="T9" fmla="*/ 5 h 6"/>
                <a:gd name="T10" fmla="*/ 1 w 7"/>
                <a:gd name="T11" fmla="*/ 6 h 6"/>
                <a:gd name="T12" fmla="*/ 6 w 7"/>
                <a:gd name="T13" fmla="*/ 3 h 6"/>
                <a:gd name="T14" fmla="*/ 7 w 7"/>
                <a:gd name="T15" fmla="*/ 2 h 6"/>
                <a:gd name="T16" fmla="*/ 7 w 7"/>
                <a:gd name="T17" fmla="*/ 1 h 6"/>
                <a:gd name="T18" fmla="*/ 6 w 7"/>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6" y="0"/>
                  </a:moveTo>
                  <a:cubicBezTo>
                    <a:pt x="5" y="1"/>
                    <a:pt x="4" y="1"/>
                    <a:pt x="3" y="2"/>
                  </a:cubicBezTo>
                  <a:cubicBezTo>
                    <a:pt x="4" y="3"/>
                    <a:pt x="3" y="4"/>
                    <a:pt x="3" y="4"/>
                  </a:cubicBezTo>
                  <a:cubicBezTo>
                    <a:pt x="2" y="5"/>
                    <a:pt x="2" y="5"/>
                    <a:pt x="1" y="5"/>
                  </a:cubicBezTo>
                  <a:cubicBezTo>
                    <a:pt x="1" y="5"/>
                    <a:pt x="1" y="5"/>
                    <a:pt x="0" y="5"/>
                  </a:cubicBezTo>
                  <a:cubicBezTo>
                    <a:pt x="0" y="5"/>
                    <a:pt x="1" y="6"/>
                    <a:pt x="1" y="6"/>
                  </a:cubicBezTo>
                  <a:cubicBezTo>
                    <a:pt x="3" y="5"/>
                    <a:pt x="5" y="4"/>
                    <a:pt x="6" y="3"/>
                  </a:cubicBezTo>
                  <a:cubicBezTo>
                    <a:pt x="7" y="2"/>
                    <a:pt x="7" y="2"/>
                    <a:pt x="7" y="2"/>
                  </a:cubicBezTo>
                  <a:cubicBezTo>
                    <a:pt x="7" y="1"/>
                    <a:pt x="7" y="1"/>
                    <a:pt x="7" y="1"/>
                  </a:cubicBezTo>
                  <a:cubicBezTo>
                    <a:pt x="7" y="1"/>
                    <a:pt x="6" y="1"/>
                    <a:pt x="6"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32" name="Freeform 910"/>
            <p:cNvSpPr>
              <a:spLocks noEditPoints="1"/>
            </p:cNvSpPr>
            <p:nvPr/>
          </p:nvSpPr>
          <p:spPr bwMode="auto">
            <a:xfrm>
              <a:off x="2094681" y="4005263"/>
              <a:ext cx="44450" cy="31750"/>
            </a:xfrm>
            <a:custGeom>
              <a:avLst/>
              <a:gdLst>
                <a:gd name="T0" fmla="*/ 3 w 10"/>
                <a:gd name="T1" fmla="*/ 4 h 7"/>
                <a:gd name="T2" fmla="*/ 1 w 10"/>
                <a:gd name="T3" fmla="*/ 5 h 7"/>
                <a:gd name="T4" fmla="*/ 1 w 10"/>
                <a:gd name="T5" fmla="*/ 6 h 7"/>
                <a:gd name="T6" fmla="*/ 0 w 10"/>
                <a:gd name="T7" fmla="*/ 7 h 7"/>
                <a:gd name="T8" fmla="*/ 1 w 10"/>
                <a:gd name="T9" fmla="*/ 7 h 7"/>
                <a:gd name="T10" fmla="*/ 3 w 10"/>
                <a:gd name="T11" fmla="*/ 6 h 7"/>
                <a:gd name="T12" fmla="*/ 3 w 10"/>
                <a:gd name="T13" fmla="*/ 4 h 7"/>
                <a:gd name="T14" fmla="*/ 10 w 10"/>
                <a:gd name="T15" fmla="*/ 0 h 7"/>
                <a:gd name="T16" fmla="*/ 9 w 10"/>
                <a:gd name="T17" fmla="*/ 0 h 7"/>
                <a:gd name="T18" fmla="*/ 6 w 10"/>
                <a:gd name="T19" fmla="*/ 2 h 7"/>
                <a:gd name="T20" fmla="*/ 7 w 10"/>
                <a:gd name="T21" fmla="*/ 3 h 7"/>
                <a:gd name="T22" fmla="*/ 7 w 10"/>
                <a:gd name="T23" fmla="*/ 4 h 7"/>
                <a:gd name="T24" fmla="*/ 10 w 10"/>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7">
                  <a:moveTo>
                    <a:pt x="3" y="4"/>
                  </a:moveTo>
                  <a:cubicBezTo>
                    <a:pt x="3" y="4"/>
                    <a:pt x="2" y="5"/>
                    <a:pt x="1" y="5"/>
                  </a:cubicBezTo>
                  <a:cubicBezTo>
                    <a:pt x="1" y="5"/>
                    <a:pt x="1" y="6"/>
                    <a:pt x="1" y="6"/>
                  </a:cubicBezTo>
                  <a:cubicBezTo>
                    <a:pt x="1" y="6"/>
                    <a:pt x="0" y="6"/>
                    <a:pt x="0" y="7"/>
                  </a:cubicBezTo>
                  <a:cubicBezTo>
                    <a:pt x="1" y="7"/>
                    <a:pt x="1" y="7"/>
                    <a:pt x="1" y="7"/>
                  </a:cubicBezTo>
                  <a:cubicBezTo>
                    <a:pt x="2" y="7"/>
                    <a:pt x="2" y="7"/>
                    <a:pt x="3" y="6"/>
                  </a:cubicBezTo>
                  <a:cubicBezTo>
                    <a:pt x="3" y="6"/>
                    <a:pt x="4" y="5"/>
                    <a:pt x="3" y="4"/>
                  </a:cubicBezTo>
                  <a:moveTo>
                    <a:pt x="10" y="0"/>
                  </a:moveTo>
                  <a:cubicBezTo>
                    <a:pt x="9" y="0"/>
                    <a:pt x="9" y="0"/>
                    <a:pt x="9" y="0"/>
                  </a:cubicBezTo>
                  <a:cubicBezTo>
                    <a:pt x="8" y="1"/>
                    <a:pt x="7" y="2"/>
                    <a:pt x="6" y="2"/>
                  </a:cubicBezTo>
                  <a:cubicBezTo>
                    <a:pt x="6" y="3"/>
                    <a:pt x="7" y="3"/>
                    <a:pt x="7" y="3"/>
                  </a:cubicBezTo>
                  <a:cubicBezTo>
                    <a:pt x="7" y="4"/>
                    <a:pt x="7" y="4"/>
                    <a:pt x="7" y="4"/>
                  </a:cubicBezTo>
                  <a:cubicBezTo>
                    <a:pt x="10" y="0"/>
                    <a:pt x="10" y="0"/>
                    <a:pt x="10"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33" name="Freeform 911"/>
            <p:cNvSpPr>
              <a:spLocks noEditPoints="1"/>
            </p:cNvSpPr>
            <p:nvPr/>
          </p:nvSpPr>
          <p:spPr bwMode="auto">
            <a:xfrm>
              <a:off x="1967681" y="4037013"/>
              <a:ext cx="57150" cy="69850"/>
            </a:xfrm>
            <a:custGeom>
              <a:avLst/>
              <a:gdLst>
                <a:gd name="T0" fmla="*/ 13 w 13"/>
                <a:gd name="T1" fmla="*/ 5 h 16"/>
                <a:gd name="T2" fmla="*/ 1 w 13"/>
                <a:gd name="T3" fmla="*/ 15 h 16"/>
                <a:gd name="T4" fmla="*/ 0 w 13"/>
                <a:gd name="T5" fmla="*/ 15 h 16"/>
                <a:gd name="T6" fmla="*/ 0 w 13"/>
                <a:gd name="T7" fmla="*/ 16 h 16"/>
                <a:gd name="T8" fmla="*/ 5 w 13"/>
                <a:gd name="T9" fmla="*/ 16 h 16"/>
                <a:gd name="T10" fmla="*/ 13 w 13"/>
                <a:gd name="T11" fmla="*/ 5 h 16"/>
                <a:gd name="T12" fmla="*/ 13 w 13"/>
                <a:gd name="T13" fmla="*/ 5 h 16"/>
                <a:gd name="T14" fmla="*/ 9 w 13"/>
                <a:gd name="T15" fmla="*/ 0 h 16"/>
                <a:gd name="T16" fmla="*/ 7 w 13"/>
                <a:gd name="T17" fmla="*/ 3 h 16"/>
                <a:gd name="T18" fmla="*/ 7 w 13"/>
                <a:gd name="T19" fmla="*/ 4 h 16"/>
                <a:gd name="T20" fmla="*/ 7 w 13"/>
                <a:gd name="T21" fmla="*/ 4 h 16"/>
                <a:gd name="T22" fmla="*/ 9 w 13"/>
                <a:gd name="T23" fmla="*/ 2 h 16"/>
                <a:gd name="T24" fmla="*/ 9 w 13"/>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6">
                  <a:moveTo>
                    <a:pt x="13" y="5"/>
                  </a:moveTo>
                  <a:cubicBezTo>
                    <a:pt x="1" y="15"/>
                    <a:pt x="1" y="15"/>
                    <a:pt x="1" y="15"/>
                  </a:cubicBezTo>
                  <a:cubicBezTo>
                    <a:pt x="0" y="15"/>
                    <a:pt x="0" y="15"/>
                    <a:pt x="0" y="15"/>
                  </a:cubicBezTo>
                  <a:cubicBezTo>
                    <a:pt x="0" y="15"/>
                    <a:pt x="0" y="16"/>
                    <a:pt x="0" y="16"/>
                  </a:cubicBezTo>
                  <a:cubicBezTo>
                    <a:pt x="5" y="16"/>
                    <a:pt x="5" y="16"/>
                    <a:pt x="5" y="16"/>
                  </a:cubicBezTo>
                  <a:cubicBezTo>
                    <a:pt x="5" y="15"/>
                    <a:pt x="9" y="9"/>
                    <a:pt x="13" y="5"/>
                  </a:cubicBezTo>
                  <a:cubicBezTo>
                    <a:pt x="13" y="5"/>
                    <a:pt x="13" y="5"/>
                    <a:pt x="13" y="5"/>
                  </a:cubicBezTo>
                  <a:moveTo>
                    <a:pt x="9" y="0"/>
                  </a:moveTo>
                  <a:cubicBezTo>
                    <a:pt x="7" y="3"/>
                    <a:pt x="7" y="3"/>
                    <a:pt x="7" y="3"/>
                  </a:cubicBezTo>
                  <a:cubicBezTo>
                    <a:pt x="7" y="3"/>
                    <a:pt x="7" y="3"/>
                    <a:pt x="7" y="4"/>
                  </a:cubicBezTo>
                  <a:cubicBezTo>
                    <a:pt x="7" y="4"/>
                    <a:pt x="7" y="4"/>
                    <a:pt x="7" y="4"/>
                  </a:cubicBezTo>
                  <a:cubicBezTo>
                    <a:pt x="8" y="3"/>
                    <a:pt x="9" y="2"/>
                    <a:pt x="9" y="2"/>
                  </a:cubicBezTo>
                  <a:cubicBezTo>
                    <a:pt x="9" y="2"/>
                    <a:pt x="9" y="1"/>
                    <a:pt x="9"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34" name="Freeform 912"/>
            <p:cNvSpPr>
              <a:spLocks/>
            </p:cNvSpPr>
            <p:nvPr/>
          </p:nvSpPr>
          <p:spPr bwMode="auto">
            <a:xfrm>
              <a:off x="1967681" y="4106863"/>
              <a:ext cx="22225" cy="4763"/>
            </a:xfrm>
            <a:custGeom>
              <a:avLst/>
              <a:gdLst>
                <a:gd name="T0" fmla="*/ 5 w 5"/>
                <a:gd name="T1" fmla="*/ 0 h 1"/>
                <a:gd name="T2" fmla="*/ 0 w 5"/>
                <a:gd name="T3" fmla="*/ 0 h 1"/>
                <a:gd name="T4" fmla="*/ 0 w 5"/>
                <a:gd name="T5" fmla="*/ 0 h 1"/>
                <a:gd name="T6" fmla="*/ 0 w 5"/>
                <a:gd name="T7" fmla="*/ 0 h 1"/>
                <a:gd name="T8" fmla="*/ 2 w 5"/>
                <a:gd name="T9" fmla="*/ 1 h 1"/>
                <a:gd name="T10" fmla="*/ 5 w 5"/>
                <a:gd name="T11" fmla="*/ 0 h 1"/>
                <a:gd name="T12" fmla="*/ 5 w 5"/>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5" h="1">
                  <a:moveTo>
                    <a:pt x="5" y="0"/>
                  </a:moveTo>
                  <a:cubicBezTo>
                    <a:pt x="0" y="0"/>
                    <a:pt x="0" y="0"/>
                    <a:pt x="0" y="0"/>
                  </a:cubicBezTo>
                  <a:cubicBezTo>
                    <a:pt x="0" y="0"/>
                    <a:pt x="0" y="0"/>
                    <a:pt x="0" y="0"/>
                  </a:cubicBezTo>
                  <a:cubicBezTo>
                    <a:pt x="0" y="0"/>
                    <a:pt x="0" y="0"/>
                    <a:pt x="0" y="0"/>
                  </a:cubicBezTo>
                  <a:cubicBezTo>
                    <a:pt x="1" y="1"/>
                    <a:pt x="2" y="1"/>
                    <a:pt x="2" y="1"/>
                  </a:cubicBezTo>
                  <a:cubicBezTo>
                    <a:pt x="3" y="1"/>
                    <a:pt x="4" y="0"/>
                    <a:pt x="5" y="0"/>
                  </a:cubicBezTo>
                  <a:cubicBezTo>
                    <a:pt x="5" y="0"/>
                    <a:pt x="5" y="0"/>
                    <a:pt x="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35" name="Freeform 913"/>
            <p:cNvSpPr>
              <a:spLocks/>
            </p:cNvSpPr>
            <p:nvPr/>
          </p:nvSpPr>
          <p:spPr bwMode="auto">
            <a:xfrm>
              <a:off x="1962919" y="4032251"/>
              <a:ext cx="61913" cy="69850"/>
            </a:xfrm>
            <a:custGeom>
              <a:avLst/>
              <a:gdLst>
                <a:gd name="T0" fmla="*/ 11 w 14"/>
                <a:gd name="T1" fmla="*/ 0 h 16"/>
                <a:gd name="T2" fmla="*/ 10 w 14"/>
                <a:gd name="T3" fmla="*/ 1 h 16"/>
                <a:gd name="T4" fmla="*/ 10 w 14"/>
                <a:gd name="T5" fmla="*/ 3 h 16"/>
                <a:gd name="T6" fmla="*/ 8 w 14"/>
                <a:gd name="T7" fmla="*/ 5 h 16"/>
                <a:gd name="T8" fmla="*/ 6 w 14"/>
                <a:gd name="T9" fmla="*/ 12 h 16"/>
                <a:gd name="T10" fmla="*/ 3 w 14"/>
                <a:gd name="T11" fmla="*/ 12 h 16"/>
                <a:gd name="T12" fmla="*/ 2 w 14"/>
                <a:gd name="T13" fmla="*/ 12 h 16"/>
                <a:gd name="T14" fmla="*/ 1 w 14"/>
                <a:gd name="T15" fmla="*/ 13 h 16"/>
                <a:gd name="T16" fmla="*/ 1 w 14"/>
                <a:gd name="T17" fmla="*/ 16 h 16"/>
                <a:gd name="T18" fmla="*/ 2 w 14"/>
                <a:gd name="T19" fmla="*/ 16 h 16"/>
                <a:gd name="T20" fmla="*/ 14 w 14"/>
                <a:gd name="T21" fmla="*/ 6 h 16"/>
                <a:gd name="T22" fmla="*/ 11 w 14"/>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6">
                  <a:moveTo>
                    <a:pt x="11" y="0"/>
                  </a:moveTo>
                  <a:cubicBezTo>
                    <a:pt x="10" y="1"/>
                    <a:pt x="10" y="1"/>
                    <a:pt x="10" y="1"/>
                  </a:cubicBezTo>
                  <a:cubicBezTo>
                    <a:pt x="10" y="2"/>
                    <a:pt x="10" y="3"/>
                    <a:pt x="10" y="3"/>
                  </a:cubicBezTo>
                  <a:cubicBezTo>
                    <a:pt x="10" y="3"/>
                    <a:pt x="9" y="4"/>
                    <a:pt x="8" y="5"/>
                  </a:cubicBezTo>
                  <a:cubicBezTo>
                    <a:pt x="9" y="7"/>
                    <a:pt x="8" y="10"/>
                    <a:pt x="6" y="12"/>
                  </a:cubicBezTo>
                  <a:cubicBezTo>
                    <a:pt x="5" y="12"/>
                    <a:pt x="4" y="12"/>
                    <a:pt x="3" y="12"/>
                  </a:cubicBezTo>
                  <a:cubicBezTo>
                    <a:pt x="3" y="12"/>
                    <a:pt x="2" y="12"/>
                    <a:pt x="2" y="12"/>
                  </a:cubicBezTo>
                  <a:cubicBezTo>
                    <a:pt x="1" y="13"/>
                    <a:pt x="1" y="13"/>
                    <a:pt x="1" y="13"/>
                  </a:cubicBezTo>
                  <a:cubicBezTo>
                    <a:pt x="0" y="14"/>
                    <a:pt x="0" y="15"/>
                    <a:pt x="1" y="16"/>
                  </a:cubicBezTo>
                  <a:cubicBezTo>
                    <a:pt x="1" y="16"/>
                    <a:pt x="1" y="16"/>
                    <a:pt x="2" y="16"/>
                  </a:cubicBezTo>
                  <a:cubicBezTo>
                    <a:pt x="14" y="6"/>
                    <a:pt x="14" y="6"/>
                    <a:pt x="14" y="6"/>
                  </a:cubicBezTo>
                  <a:cubicBezTo>
                    <a:pt x="11" y="0"/>
                    <a:pt x="11" y="0"/>
                    <a:pt x="11"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36" name="Freeform 914"/>
            <p:cNvSpPr>
              <a:spLocks noEditPoints="1"/>
            </p:cNvSpPr>
            <p:nvPr/>
          </p:nvSpPr>
          <p:spPr bwMode="auto">
            <a:xfrm>
              <a:off x="1997844" y="4041776"/>
              <a:ext cx="76200" cy="92075"/>
            </a:xfrm>
            <a:custGeom>
              <a:avLst/>
              <a:gdLst>
                <a:gd name="T0" fmla="*/ 2 w 17"/>
                <a:gd name="T1" fmla="*/ 21 h 21"/>
                <a:gd name="T2" fmla="*/ 1 w 17"/>
                <a:gd name="T3" fmla="*/ 21 h 21"/>
                <a:gd name="T4" fmla="*/ 2 w 17"/>
                <a:gd name="T5" fmla="*/ 21 h 21"/>
                <a:gd name="T6" fmla="*/ 2 w 17"/>
                <a:gd name="T7" fmla="*/ 21 h 21"/>
                <a:gd name="T8" fmla="*/ 7 w 17"/>
                <a:gd name="T9" fmla="*/ 5 h 21"/>
                <a:gd name="T10" fmla="*/ 0 w 17"/>
                <a:gd name="T11" fmla="*/ 15 h 21"/>
                <a:gd name="T12" fmla="*/ 7 w 17"/>
                <a:gd name="T13" fmla="*/ 15 h 21"/>
                <a:gd name="T14" fmla="*/ 10 w 17"/>
                <a:gd name="T15" fmla="*/ 10 h 21"/>
                <a:gd name="T16" fmla="*/ 8 w 17"/>
                <a:gd name="T17" fmla="*/ 7 h 21"/>
                <a:gd name="T18" fmla="*/ 7 w 17"/>
                <a:gd name="T19" fmla="*/ 5 h 21"/>
                <a:gd name="T20" fmla="*/ 17 w 17"/>
                <a:gd name="T21" fmla="*/ 0 h 21"/>
                <a:gd name="T22" fmla="*/ 16 w 17"/>
                <a:gd name="T23" fmla="*/ 1 h 21"/>
                <a:gd name="T24" fmla="*/ 16 w 17"/>
                <a:gd name="T25" fmla="*/ 2 h 21"/>
                <a:gd name="T26" fmla="*/ 17 w 17"/>
                <a:gd name="T27" fmla="*/ 1 h 21"/>
                <a:gd name="T28" fmla="*/ 17 w 17"/>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1">
                  <a:moveTo>
                    <a:pt x="2" y="21"/>
                  </a:moveTo>
                  <a:cubicBezTo>
                    <a:pt x="2" y="21"/>
                    <a:pt x="1" y="21"/>
                    <a:pt x="1" y="21"/>
                  </a:cubicBezTo>
                  <a:cubicBezTo>
                    <a:pt x="1" y="21"/>
                    <a:pt x="1" y="21"/>
                    <a:pt x="2" y="21"/>
                  </a:cubicBezTo>
                  <a:cubicBezTo>
                    <a:pt x="2" y="21"/>
                    <a:pt x="2" y="21"/>
                    <a:pt x="2" y="21"/>
                  </a:cubicBezTo>
                  <a:moveTo>
                    <a:pt x="7" y="5"/>
                  </a:moveTo>
                  <a:cubicBezTo>
                    <a:pt x="4" y="9"/>
                    <a:pt x="1" y="13"/>
                    <a:pt x="0" y="15"/>
                  </a:cubicBezTo>
                  <a:cubicBezTo>
                    <a:pt x="7" y="15"/>
                    <a:pt x="7" y="15"/>
                    <a:pt x="7" y="15"/>
                  </a:cubicBezTo>
                  <a:cubicBezTo>
                    <a:pt x="10" y="10"/>
                    <a:pt x="10" y="10"/>
                    <a:pt x="10" y="10"/>
                  </a:cubicBezTo>
                  <a:cubicBezTo>
                    <a:pt x="9" y="9"/>
                    <a:pt x="8" y="8"/>
                    <a:pt x="8" y="7"/>
                  </a:cubicBezTo>
                  <a:cubicBezTo>
                    <a:pt x="7" y="5"/>
                    <a:pt x="7" y="5"/>
                    <a:pt x="7" y="5"/>
                  </a:cubicBezTo>
                  <a:moveTo>
                    <a:pt x="17" y="0"/>
                  </a:moveTo>
                  <a:cubicBezTo>
                    <a:pt x="17" y="1"/>
                    <a:pt x="16" y="1"/>
                    <a:pt x="16" y="1"/>
                  </a:cubicBezTo>
                  <a:cubicBezTo>
                    <a:pt x="16" y="1"/>
                    <a:pt x="16" y="2"/>
                    <a:pt x="16" y="2"/>
                  </a:cubicBezTo>
                  <a:cubicBezTo>
                    <a:pt x="17" y="1"/>
                    <a:pt x="17" y="1"/>
                    <a:pt x="17" y="1"/>
                  </a:cubicBezTo>
                  <a:cubicBezTo>
                    <a:pt x="17" y="0"/>
                    <a:pt x="17" y="0"/>
                    <a:pt x="1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37" name="Freeform 915"/>
            <p:cNvSpPr>
              <a:spLocks/>
            </p:cNvSpPr>
            <p:nvPr/>
          </p:nvSpPr>
          <p:spPr bwMode="auto">
            <a:xfrm>
              <a:off x="1989906" y="4106863"/>
              <a:ext cx="39688" cy="26988"/>
            </a:xfrm>
            <a:custGeom>
              <a:avLst/>
              <a:gdLst>
                <a:gd name="T0" fmla="*/ 9 w 9"/>
                <a:gd name="T1" fmla="*/ 0 h 6"/>
                <a:gd name="T2" fmla="*/ 2 w 9"/>
                <a:gd name="T3" fmla="*/ 0 h 6"/>
                <a:gd name="T4" fmla="*/ 1 w 9"/>
                <a:gd name="T5" fmla="*/ 1 h 6"/>
                <a:gd name="T6" fmla="*/ 2 w 9"/>
                <a:gd name="T7" fmla="*/ 5 h 6"/>
                <a:gd name="T8" fmla="*/ 2 w 9"/>
                <a:gd name="T9" fmla="*/ 5 h 6"/>
                <a:gd name="T10" fmla="*/ 3 w 9"/>
                <a:gd name="T11" fmla="*/ 6 h 6"/>
                <a:gd name="T12" fmla="*/ 4 w 9"/>
                <a:gd name="T13" fmla="*/ 6 h 6"/>
                <a:gd name="T14" fmla="*/ 6 w 9"/>
                <a:gd name="T15" fmla="*/ 4 h 6"/>
                <a:gd name="T16" fmla="*/ 9 w 9"/>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6">
                  <a:moveTo>
                    <a:pt x="9" y="0"/>
                  </a:moveTo>
                  <a:cubicBezTo>
                    <a:pt x="2" y="0"/>
                    <a:pt x="2" y="0"/>
                    <a:pt x="2" y="0"/>
                  </a:cubicBezTo>
                  <a:cubicBezTo>
                    <a:pt x="1" y="0"/>
                    <a:pt x="1" y="1"/>
                    <a:pt x="1" y="1"/>
                  </a:cubicBezTo>
                  <a:cubicBezTo>
                    <a:pt x="0" y="2"/>
                    <a:pt x="1" y="4"/>
                    <a:pt x="2" y="5"/>
                  </a:cubicBezTo>
                  <a:cubicBezTo>
                    <a:pt x="2" y="5"/>
                    <a:pt x="2" y="5"/>
                    <a:pt x="2" y="5"/>
                  </a:cubicBezTo>
                  <a:cubicBezTo>
                    <a:pt x="3" y="5"/>
                    <a:pt x="3" y="5"/>
                    <a:pt x="3" y="6"/>
                  </a:cubicBezTo>
                  <a:cubicBezTo>
                    <a:pt x="3" y="6"/>
                    <a:pt x="4" y="6"/>
                    <a:pt x="4" y="6"/>
                  </a:cubicBezTo>
                  <a:cubicBezTo>
                    <a:pt x="5" y="5"/>
                    <a:pt x="5" y="5"/>
                    <a:pt x="6" y="4"/>
                  </a:cubicBezTo>
                  <a:cubicBezTo>
                    <a:pt x="9" y="0"/>
                    <a:pt x="9" y="0"/>
                    <a:pt x="9"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38" name="Freeform 916"/>
            <p:cNvSpPr>
              <a:spLocks/>
            </p:cNvSpPr>
            <p:nvPr/>
          </p:nvSpPr>
          <p:spPr bwMode="auto">
            <a:xfrm>
              <a:off x="2126431" y="3860801"/>
              <a:ext cx="52388" cy="44450"/>
            </a:xfrm>
            <a:custGeom>
              <a:avLst/>
              <a:gdLst>
                <a:gd name="T0" fmla="*/ 6 w 12"/>
                <a:gd name="T1" fmla="*/ 0 h 10"/>
                <a:gd name="T2" fmla="*/ 2 w 12"/>
                <a:gd name="T3" fmla="*/ 2 h 10"/>
                <a:gd name="T4" fmla="*/ 1 w 12"/>
                <a:gd name="T5" fmla="*/ 7 h 10"/>
                <a:gd name="T6" fmla="*/ 4 w 12"/>
                <a:gd name="T7" fmla="*/ 10 h 10"/>
                <a:gd name="T8" fmla="*/ 6 w 12"/>
                <a:gd name="T9" fmla="*/ 10 h 10"/>
                <a:gd name="T10" fmla="*/ 10 w 12"/>
                <a:gd name="T11" fmla="*/ 8 h 10"/>
                <a:gd name="T12" fmla="*/ 9 w 12"/>
                <a:gd name="T13" fmla="*/ 1 h 10"/>
                <a:gd name="T14" fmla="*/ 6 w 12"/>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0">
                  <a:moveTo>
                    <a:pt x="6" y="0"/>
                  </a:moveTo>
                  <a:cubicBezTo>
                    <a:pt x="4" y="0"/>
                    <a:pt x="3" y="0"/>
                    <a:pt x="2" y="2"/>
                  </a:cubicBezTo>
                  <a:cubicBezTo>
                    <a:pt x="1" y="3"/>
                    <a:pt x="0" y="5"/>
                    <a:pt x="1" y="7"/>
                  </a:cubicBezTo>
                  <a:cubicBezTo>
                    <a:pt x="4" y="10"/>
                    <a:pt x="4" y="10"/>
                    <a:pt x="4" y="10"/>
                  </a:cubicBezTo>
                  <a:cubicBezTo>
                    <a:pt x="4" y="10"/>
                    <a:pt x="5" y="10"/>
                    <a:pt x="6" y="10"/>
                  </a:cubicBezTo>
                  <a:cubicBezTo>
                    <a:pt x="8" y="10"/>
                    <a:pt x="9" y="9"/>
                    <a:pt x="10" y="8"/>
                  </a:cubicBezTo>
                  <a:cubicBezTo>
                    <a:pt x="12" y="6"/>
                    <a:pt x="11" y="2"/>
                    <a:pt x="9" y="1"/>
                  </a:cubicBezTo>
                  <a:cubicBezTo>
                    <a:pt x="8" y="0"/>
                    <a:pt x="7" y="0"/>
                    <a:pt x="6"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39" name="Freeform 917"/>
            <p:cNvSpPr>
              <a:spLocks/>
            </p:cNvSpPr>
            <p:nvPr/>
          </p:nvSpPr>
          <p:spPr bwMode="auto">
            <a:xfrm>
              <a:off x="2131194" y="3890963"/>
              <a:ext cx="12700" cy="14288"/>
            </a:xfrm>
            <a:custGeom>
              <a:avLst/>
              <a:gdLst>
                <a:gd name="T0" fmla="*/ 0 w 3"/>
                <a:gd name="T1" fmla="*/ 0 h 3"/>
                <a:gd name="T2" fmla="*/ 2 w 3"/>
                <a:gd name="T3" fmla="*/ 2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cubicBezTo>
                    <a:pt x="0" y="1"/>
                    <a:pt x="1" y="2"/>
                    <a:pt x="2" y="2"/>
                  </a:cubicBezTo>
                  <a:cubicBezTo>
                    <a:pt x="2" y="2"/>
                    <a:pt x="2" y="2"/>
                    <a:pt x="3" y="3"/>
                  </a:cubicBezTo>
                  <a:cubicBezTo>
                    <a:pt x="0" y="0"/>
                    <a:pt x="0" y="0"/>
                    <a:pt x="0"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40" name="Freeform 918"/>
            <p:cNvSpPr>
              <a:spLocks/>
            </p:cNvSpPr>
            <p:nvPr/>
          </p:nvSpPr>
          <p:spPr bwMode="auto">
            <a:xfrm>
              <a:off x="1920056" y="3046413"/>
              <a:ext cx="196850" cy="250825"/>
            </a:xfrm>
            <a:custGeom>
              <a:avLst/>
              <a:gdLst>
                <a:gd name="T0" fmla="*/ 28 w 45"/>
                <a:gd name="T1" fmla="*/ 54 h 57"/>
                <a:gd name="T2" fmla="*/ 40 w 45"/>
                <a:gd name="T3" fmla="*/ 47 h 57"/>
                <a:gd name="T4" fmla="*/ 43 w 45"/>
                <a:gd name="T5" fmla="*/ 38 h 57"/>
                <a:gd name="T6" fmla="*/ 33 w 45"/>
                <a:gd name="T7" fmla="*/ 22 h 57"/>
                <a:gd name="T8" fmla="*/ 30 w 45"/>
                <a:gd name="T9" fmla="*/ 22 h 57"/>
                <a:gd name="T10" fmla="*/ 30 w 45"/>
                <a:gd name="T11" fmla="*/ 25 h 57"/>
                <a:gd name="T12" fmla="*/ 37 w 45"/>
                <a:gd name="T13" fmla="*/ 37 h 57"/>
                <a:gd name="T14" fmla="*/ 35 w 45"/>
                <a:gd name="T15" fmla="*/ 38 h 57"/>
                <a:gd name="T16" fmla="*/ 25 w 45"/>
                <a:gd name="T17" fmla="*/ 24 h 57"/>
                <a:gd name="T18" fmla="*/ 24 w 45"/>
                <a:gd name="T19" fmla="*/ 21 h 57"/>
                <a:gd name="T20" fmla="*/ 12 w 45"/>
                <a:gd name="T21" fmla="*/ 2 h 57"/>
                <a:gd name="T22" fmla="*/ 9 w 45"/>
                <a:gd name="T23" fmla="*/ 0 h 57"/>
                <a:gd name="T24" fmla="*/ 9 w 45"/>
                <a:gd name="T25" fmla="*/ 1 h 57"/>
                <a:gd name="T26" fmla="*/ 7 w 45"/>
                <a:gd name="T27" fmla="*/ 5 h 57"/>
                <a:gd name="T28" fmla="*/ 19 w 45"/>
                <a:gd name="T29" fmla="*/ 24 h 57"/>
                <a:gd name="T30" fmla="*/ 17 w 45"/>
                <a:gd name="T31" fmla="*/ 25 h 57"/>
                <a:gd name="T32" fmla="*/ 6 w 45"/>
                <a:gd name="T33" fmla="*/ 6 h 57"/>
                <a:gd name="T34" fmla="*/ 2 w 45"/>
                <a:gd name="T35" fmla="*/ 5 h 57"/>
                <a:gd name="T36" fmla="*/ 1 w 45"/>
                <a:gd name="T37" fmla="*/ 5 h 57"/>
                <a:gd name="T38" fmla="*/ 1 w 45"/>
                <a:gd name="T39" fmla="*/ 9 h 57"/>
                <a:gd name="T40" fmla="*/ 12 w 45"/>
                <a:gd name="T41" fmla="*/ 28 h 57"/>
                <a:gd name="T42" fmla="*/ 14 w 45"/>
                <a:gd name="T43" fmla="*/ 30 h 57"/>
                <a:gd name="T44" fmla="*/ 23 w 45"/>
                <a:gd name="T45" fmla="*/ 45 h 57"/>
                <a:gd name="T46" fmla="*/ 21 w 45"/>
                <a:gd name="T47" fmla="*/ 47 h 57"/>
                <a:gd name="T48" fmla="*/ 13 w 45"/>
                <a:gd name="T49" fmla="*/ 35 h 57"/>
                <a:gd name="T50" fmla="*/ 10 w 45"/>
                <a:gd name="T51" fmla="*/ 34 h 57"/>
                <a:gd name="T52" fmla="*/ 9 w 45"/>
                <a:gd name="T53" fmla="*/ 37 h 57"/>
                <a:gd name="T54" fmla="*/ 19 w 45"/>
                <a:gd name="T55" fmla="*/ 53 h 57"/>
                <a:gd name="T56" fmla="*/ 28 w 45"/>
                <a:gd name="T57" fmla="*/ 5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57">
                  <a:moveTo>
                    <a:pt x="28" y="54"/>
                  </a:moveTo>
                  <a:cubicBezTo>
                    <a:pt x="40" y="47"/>
                    <a:pt x="40" y="47"/>
                    <a:pt x="40" y="47"/>
                  </a:cubicBezTo>
                  <a:cubicBezTo>
                    <a:pt x="44" y="45"/>
                    <a:pt x="45" y="42"/>
                    <a:pt x="43" y="38"/>
                  </a:cubicBezTo>
                  <a:cubicBezTo>
                    <a:pt x="33" y="22"/>
                    <a:pt x="33" y="22"/>
                    <a:pt x="33" y="22"/>
                  </a:cubicBezTo>
                  <a:cubicBezTo>
                    <a:pt x="33" y="21"/>
                    <a:pt x="31" y="21"/>
                    <a:pt x="30" y="22"/>
                  </a:cubicBezTo>
                  <a:cubicBezTo>
                    <a:pt x="29" y="22"/>
                    <a:pt x="29" y="24"/>
                    <a:pt x="30" y="25"/>
                  </a:cubicBezTo>
                  <a:cubicBezTo>
                    <a:pt x="30" y="25"/>
                    <a:pt x="36" y="36"/>
                    <a:pt x="37" y="37"/>
                  </a:cubicBezTo>
                  <a:cubicBezTo>
                    <a:pt x="38" y="38"/>
                    <a:pt x="35" y="40"/>
                    <a:pt x="35" y="38"/>
                  </a:cubicBezTo>
                  <a:cubicBezTo>
                    <a:pt x="34" y="37"/>
                    <a:pt x="28" y="28"/>
                    <a:pt x="25" y="24"/>
                  </a:cubicBezTo>
                  <a:cubicBezTo>
                    <a:pt x="24" y="21"/>
                    <a:pt x="24" y="21"/>
                    <a:pt x="24" y="21"/>
                  </a:cubicBezTo>
                  <a:cubicBezTo>
                    <a:pt x="12" y="2"/>
                    <a:pt x="12" y="2"/>
                    <a:pt x="12" y="2"/>
                  </a:cubicBezTo>
                  <a:cubicBezTo>
                    <a:pt x="11" y="0"/>
                    <a:pt x="10" y="0"/>
                    <a:pt x="9" y="0"/>
                  </a:cubicBezTo>
                  <a:cubicBezTo>
                    <a:pt x="9" y="1"/>
                    <a:pt x="9" y="1"/>
                    <a:pt x="9" y="1"/>
                  </a:cubicBezTo>
                  <a:cubicBezTo>
                    <a:pt x="7" y="1"/>
                    <a:pt x="6" y="3"/>
                    <a:pt x="7" y="5"/>
                  </a:cubicBezTo>
                  <a:cubicBezTo>
                    <a:pt x="7" y="5"/>
                    <a:pt x="18" y="23"/>
                    <a:pt x="19" y="24"/>
                  </a:cubicBezTo>
                  <a:cubicBezTo>
                    <a:pt x="20" y="25"/>
                    <a:pt x="18" y="26"/>
                    <a:pt x="17" y="25"/>
                  </a:cubicBezTo>
                  <a:cubicBezTo>
                    <a:pt x="17" y="23"/>
                    <a:pt x="6" y="6"/>
                    <a:pt x="6" y="6"/>
                  </a:cubicBezTo>
                  <a:cubicBezTo>
                    <a:pt x="5" y="4"/>
                    <a:pt x="3" y="4"/>
                    <a:pt x="2" y="5"/>
                  </a:cubicBezTo>
                  <a:cubicBezTo>
                    <a:pt x="1" y="5"/>
                    <a:pt x="1" y="5"/>
                    <a:pt x="1" y="5"/>
                  </a:cubicBezTo>
                  <a:cubicBezTo>
                    <a:pt x="0" y="6"/>
                    <a:pt x="0" y="7"/>
                    <a:pt x="1" y="9"/>
                  </a:cubicBezTo>
                  <a:cubicBezTo>
                    <a:pt x="12" y="28"/>
                    <a:pt x="12" y="28"/>
                    <a:pt x="12" y="28"/>
                  </a:cubicBezTo>
                  <a:cubicBezTo>
                    <a:pt x="14" y="30"/>
                    <a:pt x="14" y="30"/>
                    <a:pt x="14" y="30"/>
                  </a:cubicBezTo>
                  <a:cubicBezTo>
                    <a:pt x="17" y="35"/>
                    <a:pt x="22" y="44"/>
                    <a:pt x="23" y="45"/>
                  </a:cubicBezTo>
                  <a:cubicBezTo>
                    <a:pt x="24" y="47"/>
                    <a:pt x="21" y="48"/>
                    <a:pt x="21" y="47"/>
                  </a:cubicBezTo>
                  <a:cubicBezTo>
                    <a:pt x="20" y="46"/>
                    <a:pt x="13" y="35"/>
                    <a:pt x="13" y="35"/>
                  </a:cubicBezTo>
                  <a:cubicBezTo>
                    <a:pt x="13" y="34"/>
                    <a:pt x="11" y="33"/>
                    <a:pt x="10" y="34"/>
                  </a:cubicBezTo>
                  <a:cubicBezTo>
                    <a:pt x="9" y="34"/>
                    <a:pt x="9" y="36"/>
                    <a:pt x="9" y="37"/>
                  </a:cubicBezTo>
                  <a:cubicBezTo>
                    <a:pt x="19" y="53"/>
                    <a:pt x="19" y="53"/>
                    <a:pt x="19" y="53"/>
                  </a:cubicBezTo>
                  <a:cubicBezTo>
                    <a:pt x="21" y="56"/>
                    <a:pt x="24" y="57"/>
                    <a:pt x="28"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41" name="Freeform 919"/>
            <p:cNvSpPr>
              <a:spLocks/>
            </p:cNvSpPr>
            <p:nvPr/>
          </p:nvSpPr>
          <p:spPr bwMode="auto">
            <a:xfrm>
              <a:off x="2064519" y="3279776"/>
              <a:ext cx="52388" cy="52388"/>
            </a:xfrm>
            <a:custGeom>
              <a:avLst/>
              <a:gdLst>
                <a:gd name="T0" fmla="*/ 2 w 12"/>
                <a:gd name="T1" fmla="*/ 9 h 12"/>
                <a:gd name="T2" fmla="*/ 4 w 12"/>
                <a:gd name="T3" fmla="*/ 2 h 12"/>
                <a:gd name="T4" fmla="*/ 11 w 12"/>
                <a:gd name="T5" fmla="*/ 3 h 12"/>
                <a:gd name="T6" fmla="*/ 9 w 12"/>
                <a:gd name="T7" fmla="*/ 10 h 12"/>
                <a:gd name="T8" fmla="*/ 2 w 12"/>
                <a:gd name="T9" fmla="*/ 9 h 12"/>
              </a:gdLst>
              <a:ahLst/>
              <a:cxnLst>
                <a:cxn ang="0">
                  <a:pos x="T0" y="T1"/>
                </a:cxn>
                <a:cxn ang="0">
                  <a:pos x="T2" y="T3"/>
                </a:cxn>
                <a:cxn ang="0">
                  <a:pos x="T4" y="T5"/>
                </a:cxn>
                <a:cxn ang="0">
                  <a:pos x="T6" y="T7"/>
                </a:cxn>
                <a:cxn ang="0">
                  <a:pos x="T8" y="T9"/>
                </a:cxn>
              </a:cxnLst>
              <a:rect l="0" t="0" r="r" b="b"/>
              <a:pathLst>
                <a:path w="12" h="12">
                  <a:moveTo>
                    <a:pt x="2" y="9"/>
                  </a:moveTo>
                  <a:cubicBezTo>
                    <a:pt x="0" y="6"/>
                    <a:pt x="1" y="3"/>
                    <a:pt x="4" y="2"/>
                  </a:cubicBezTo>
                  <a:cubicBezTo>
                    <a:pt x="6" y="0"/>
                    <a:pt x="9" y="1"/>
                    <a:pt x="11" y="3"/>
                  </a:cubicBezTo>
                  <a:cubicBezTo>
                    <a:pt x="12" y="6"/>
                    <a:pt x="11" y="9"/>
                    <a:pt x="9" y="10"/>
                  </a:cubicBezTo>
                  <a:cubicBezTo>
                    <a:pt x="7" y="12"/>
                    <a:pt x="3" y="11"/>
                    <a:pt x="2" y="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42" name="Freeform 920"/>
            <p:cNvSpPr>
              <a:spLocks/>
            </p:cNvSpPr>
            <p:nvPr/>
          </p:nvSpPr>
          <p:spPr bwMode="auto">
            <a:xfrm>
              <a:off x="1977206" y="3451226"/>
              <a:ext cx="161925" cy="260350"/>
            </a:xfrm>
            <a:custGeom>
              <a:avLst/>
              <a:gdLst>
                <a:gd name="T0" fmla="*/ 6 w 37"/>
                <a:gd name="T1" fmla="*/ 53 h 59"/>
                <a:gd name="T2" fmla="*/ 20 w 37"/>
                <a:gd name="T3" fmla="*/ 57 h 59"/>
                <a:gd name="T4" fmla="*/ 28 w 37"/>
                <a:gd name="T5" fmla="*/ 54 h 59"/>
                <a:gd name="T6" fmla="*/ 34 w 37"/>
                <a:gd name="T7" fmla="*/ 36 h 59"/>
                <a:gd name="T8" fmla="*/ 33 w 37"/>
                <a:gd name="T9" fmla="*/ 34 h 59"/>
                <a:gd name="T10" fmla="*/ 30 w 37"/>
                <a:gd name="T11" fmla="*/ 35 h 59"/>
                <a:gd name="T12" fmla="*/ 25 w 37"/>
                <a:gd name="T13" fmla="*/ 48 h 59"/>
                <a:gd name="T14" fmla="*/ 22 w 37"/>
                <a:gd name="T15" fmla="*/ 47 h 59"/>
                <a:gd name="T16" fmla="*/ 28 w 37"/>
                <a:gd name="T17" fmla="*/ 31 h 59"/>
                <a:gd name="T18" fmla="*/ 29 w 37"/>
                <a:gd name="T19" fmla="*/ 28 h 59"/>
                <a:gd name="T20" fmla="*/ 36 w 37"/>
                <a:gd name="T21" fmla="*/ 7 h 59"/>
                <a:gd name="T22" fmla="*/ 35 w 37"/>
                <a:gd name="T23" fmla="*/ 3 h 59"/>
                <a:gd name="T24" fmla="*/ 35 w 37"/>
                <a:gd name="T25" fmla="*/ 3 h 59"/>
                <a:gd name="T26" fmla="*/ 31 w 37"/>
                <a:gd name="T27" fmla="*/ 5 h 59"/>
                <a:gd name="T28" fmla="*/ 24 w 37"/>
                <a:gd name="T29" fmla="*/ 26 h 59"/>
                <a:gd name="T30" fmla="*/ 22 w 37"/>
                <a:gd name="T31" fmla="*/ 25 h 59"/>
                <a:gd name="T32" fmla="*/ 29 w 37"/>
                <a:gd name="T33" fmla="*/ 5 h 59"/>
                <a:gd name="T34" fmla="*/ 27 w 37"/>
                <a:gd name="T35" fmla="*/ 1 h 59"/>
                <a:gd name="T36" fmla="*/ 27 w 37"/>
                <a:gd name="T37" fmla="*/ 1 h 59"/>
                <a:gd name="T38" fmla="*/ 24 w 37"/>
                <a:gd name="T39" fmla="*/ 3 h 59"/>
                <a:gd name="T40" fmla="*/ 17 w 37"/>
                <a:gd name="T41" fmla="*/ 24 h 59"/>
                <a:gd name="T42" fmla="*/ 15 w 37"/>
                <a:gd name="T43" fmla="*/ 27 h 59"/>
                <a:gd name="T44" fmla="*/ 10 w 37"/>
                <a:gd name="T45" fmla="*/ 43 h 59"/>
                <a:gd name="T46" fmla="*/ 7 w 37"/>
                <a:gd name="T47" fmla="*/ 42 h 59"/>
                <a:gd name="T48" fmla="*/ 12 w 37"/>
                <a:gd name="T49" fmla="*/ 28 h 59"/>
                <a:gd name="T50" fmla="*/ 10 w 37"/>
                <a:gd name="T51" fmla="*/ 26 h 59"/>
                <a:gd name="T52" fmla="*/ 8 w 37"/>
                <a:gd name="T53" fmla="*/ 27 h 59"/>
                <a:gd name="T54" fmla="*/ 1 w 37"/>
                <a:gd name="T55" fmla="*/ 45 h 59"/>
                <a:gd name="T56" fmla="*/ 6 w 37"/>
                <a:gd name="T57" fmla="*/ 5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59">
                  <a:moveTo>
                    <a:pt x="6" y="53"/>
                  </a:moveTo>
                  <a:cubicBezTo>
                    <a:pt x="20" y="57"/>
                    <a:pt x="20" y="57"/>
                    <a:pt x="20" y="57"/>
                  </a:cubicBezTo>
                  <a:cubicBezTo>
                    <a:pt x="24" y="59"/>
                    <a:pt x="26" y="58"/>
                    <a:pt x="28" y="54"/>
                  </a:cubicBezTo>
                  <a:cubicBezTo>
                    <a:pt x="34" y="36"/>
                    <a:pt x="34" y="36"/>
                    <a:pt x="34" y="36"/>
                  </a:cubicBezTo>
                  <a:cubicBezTo>
                    <a:pt x="34" y="35"/>
                    <a:pt x="34" y="34"/>
                    <a:pt x="33" y="34"/>
                  </a:cubicBezTo>
                  <a:cubicBezTo>
                    <a:pt x="32" y="33"/>
                    <a:pt x="30" y="34"/>
                    <a:pt x="30" y="35"/>
                  </a:cubicBezTo>
                  <a:cubicBezTo>
                    <a:pt x="30" y="35"/>
                    <a:pt x="26" y="47"/>
                    <a:pt x="25" y="48"/>
                  </a:cubicBezTo>
                  <a:cubicBezTo>
                    <a:pt x="25" y="50"/>
                    <a:pt x="22" y="49"/>
                    <a:pt x="22" y="47"/>
                  </a:cubicBezTo>
                  <a:cubicBezTo>
                    <a:pt x="23" y="46"/>
                    <a:pt x="26" y="36"/>
                    <a:pt x="28" y="31"/>
                  </a:cubicBezTo>
                  <a:cubicBezTo>
                    <a:pt x="29" y="28"/>
                    <a:pt x="29" y="28"/>
                    <a:pt x="29" y="28"/>
                  </a:cubicBezTo>
                  <a:cubicBezTo>
                    <a:pt x="36" y="7"/>
                    <a:pt x="36" y="7"/>
                    <a:pt x="36" y="7"/>
                  </a:cubicBezTo>
                  <a:cubicBezTo>
                    <a:pt x="37" y="5"/>
                    <a:pt x="37" y="4"/>
                    <a:pt x="35" y="3"/>
                  </a:cubicBezTo>
                  <a:cubicBezTo>
                    <a:pt x="35" y="3"/>
                    <a:pt x="35" y="3"/>
                    <a:pt x="35" y="3"/>
                  </a:cubicBezTo>
                  <a:cubicBezTo>
                    <a:pt x="33" y="3"/>
                    <a:pt x="31" y="4"/>
                    <a:pt x="31" y="5"/>
                  </a:cubicBezTo>
                  <a:cubicBezTo>
                    <a:pt x="31" y="5"/>
                    <a:pt x="24" y="25"/>
                    <a:pt x="24" y="26"/>
                  </a:cubicBezTo>
                  <a:cubicBezTo>
                    <a:pt x="23" y="27"/>
                    <a:pt x="22" y="27"/>
                    <a:pt x="22" y="25"/>
                  </a:cubicBezTo>
                  <a:cubicBezTo>
                    <a:pt x="23" y="24"/>
                    <a:pt x="29" y="5"/>
                    <a:pt x="29" y="5"/>
                  </a:cubicBezTo>
                  <a:cubicBezTo>
                    <a:pt x="30" y="3"/>
                    <a:pt x="29" y="1"/>
                    <a:pt x="27" y="1"/>
                  </a:cubicBezTo>
                  <a:cubicBezTo>
                    <a:pt x="27" y="1"/>
                    <a:pt x="27" y="1"/>
                    <a:pt x="27" y="1"/>
                  </a:cubicBezTo>
                  <a:cubicBezTo>
                    <a:pt x="25" y="0"/>
                    <a:pt x="24" y="1"/>
                    <a:pt x="24" y="3"/>
                  </a:cubicBezTo>
                  <a:cubicBezTo>
                    <a:pt x="17" y="24"/>
                    <a:pt x="17" y="24"/>
                    <a:pt x="17" y="24"/>
                  </a:cubicBezTo>
                  <a:cubicBezTo>
                    <a:pt x="15" y="27"/>
                    <a:pt x="15" y="27"/>
                    <a:pt x="15" y="27"/>
                  </a:cubicBezTo>
                  <a:cubicBezTo>
                    <a:pt x="14" y="32"/>
                    <a:pt x="10" y="42"/>
                    <a:pt x="10" y="43"/>
                  </a:cubicBezTo>
                  <a:cubicBezTo>
                    <a:pt x="9" y="44"/>
                    <a:pt x="6" y="43"/>
                    <a:pt x="7" y="42"/>
                  </a:cubicBezTo>
                  <a:cubicBezTo>
                    <a:pt x="7" y="41"/>
                    <a:pt x="12" y="28"/>
                    <a:pt x="12" y="28"/>
                  </a:cubicBezTo>
                  <a:cubicBezTo>
                    <a:pt x="12" y="27"/>
                    <a:pt x="11" y="26"/>
                    <a:pt x="10" y="26"/>
                  </a:cubicBezTo>
                  <a:cubicBezTo>
                    <a:pt x="9" y="25"/>
                    <a:pt x="8" y="26"/>
                    <a:pt x="8" y="27"/>
                  </a:cubicBezTo>
                  <a:cubicBezTo>
                    <a:pt x="1" y="45"/>
                    <a:pt x="1" y="45"/>
                    <a:pt x="1" y="45"/>
                  </a:cubicBezTo>
                  <a:cubicBezTo>
                    <a:pt x="0" y="49"/>
                    <a:pt x="2" y="51"/>
                    <a:pt x="6" y="5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43" name="Freeform 921"/>
            <p:cNvSpPr>
              <a:spLocks/>
            </p:cNvSpPr>
            <p:nvPr/>
          </p:nvSpPr>
          <p:spPr bwMode="auto">
            <a:xfrm>
              <a:off x="1994669" y="3706813"/>
              <a:ext cx="47625" cy="52388"/>
            </a:xfrm>
            <a:custGeom>
              <a:avLst/>
              <a:gdLst>
                <a:gd name="T0" fmla="*/ 1 w 11"/>
                <a:gd name="T1" fmla="*/ 4 h 12"/>
                <a:gd name="T2" fmla="*/ 7 w 11"/>
                <a:gd name="T3" fmla="*/ 1 h 12"/>
                <a:gd name="T4" fmla="*/ 10 w 11"/>
                <a:gd name="T5" fmla="*/ 8 h 12"/>
                <a:gd name="T6" fmla="*/ 4 w 11"/>
                <a:gd name="T7" fmla="*/ 11 h 12"/>
                <a:gd name="T8" fmla="*/ 1 w 11"/>
                <a:gd name="T9" fmla="*/ 4 h 12"/>
              </a:gdLst>
              <a:ahLst/>
              <a:cxnLst>
                <a:cxn ang="0">
                  <a:pos x="T0" y="T1"/>
                </a:cxn>
                <a:cxn ang="0">
                  <a:pos x="T2" y="T3"/>
                </a:cxn>
                <a:cxn ang="0">
                  <a:pos x="T4" y="T5"/>
                </a:cxn>
                <a:cxn ang="0">
                  <a:pos x="T6" y="T7"/>
                </a:cxn>
                <a:cxn ang="0">
                  <a:pos x="T8" y="T9"/>
                </a:cxn>
              </a:cxnLst>
              <a:rect l="0" t="0" r="r" b="b"/>
              <a:pathLst>
                <a:path w="11" h="12">
                  <a:moveTo>
                    <a:pt x="1" y="4"/>
                  </a:moveTo>
                  <a:cubicBezTo>
                    <a:pt x="1" y="2"/>
                    <a:pt x="4" y="0"/>
                    <a:pt x="7" y="1"/>
                  </a:cubicBezTo>
                  <a:cubicBezTo>
                    <a:pt x="10" y="2"/>
                    <a:pt x="11" y="5"/>
                    <a:pt x="10" y="8"/>
                  </a:cubicBezTo>
                  <a:cubicBezTo>
                    <a:pt x="9" y="11"/>
                    <a:pt x="6" y="12"/>
                    <a:pt x="4" y="11"/>
                  </a:cubicBezTo>
                  <a:cubicBezTo>
                    <a:pt x="1" y="10"/>
                    <a:pt x="0" y="7"/>
                    <a:pt x="1" y="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44" name="Freeform 922"/>
            <p:cNvSpPr>
              <a:spLocks/>
            </p:cNvSpPr>
            <p:nvPr/>
          </p:nvSpPr>
          <p:spPr bwMode="auto">
            <a:xfrm>
              <a:off x="2161356" y="3900488"/>
              <a:ext cx="61913" cy="44450"/>
            </a:xfrm>
            <a:custGeom>
              <a:avLst/>
              <a:gdLst>
                <a:gd name="T0" fmla="*/ 12 w 14"/>
                <a:gd name="T1" fmla="*/ 0 h 10"/>
                <a:gd name="T2" fmla="*/ 10 w 14"/>
                <a:gd name="T3" fmla="*/ 0 h 10"/>
                <a:gd name="T4" fmla="*/ 0 w 14"/>
                <a:gd name="T5" fmla="*/ 6 h 10"/>
                <a:gd name="T6" fmla="*/ 4 w 14"/>
                <a:gd name="T7" fmla="*/ 10 h 10"/>
                <a:gd name="T8" fmla="*/ 13 w 14"/>
                <a:gd name="T9" fmla="*/ 5 h 10"/>
                <a:gd name="T10" fmla="*/ 14 w 14"/>
                <a:gd name="T11" fmla="*/ 1 h 10"/>
                <a:gd name="T12" fmla="*/ 14 w 14"/>
                <a:gd name="T13" fmla="*/ 1 h 10"/>
                <a:gd name="T14" fmla="*/ 12 w 14"/>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0">
                  <a:moveTo>
                    <a:pt x="12" y="0"/>
                  </a:moveTo>
                  <a:cubicBezTo>
                    <a:pt x="11" y="0"/>
                    <a:pt x="10" y="0"/>
                    <a:pt x="10" y="0"/>
                  </a:cubicBezTo>
                  <a:cubicBezTo>
                    <a:pt x="0" y="6"/>
                    <a:pt x="0" y="6"/>
                    <a:pt x="0" y="6"/>
                  </a:cubicBezTo>
                  <a:cubicBezTo>
                    <a:pt x="4" y="10"/>
                    <a:pt x="4" y="10"/>
                    <a:pt x="4" y="10"/>
                  </a:cubicBezTo>
                  <a:cubicBezTo>
                    <a:pt x="9" y="8"/>
                    <a:pt x="13" y="5"/>
                    <a:pt x="13" y="5"/>
                  </a:cubicBezTo>
                  <a:cubicBezTo>
                    <a:pt x="14" y="5"/>
                    <a:pt x="14" y="2"/>
                    <a:pt x="14" y="1"/>
                  </a:cubicBezTo>
                  <a:cubicBezTo>
                    <a:pt x="14" y="1"/>
                    <a:pt x="14" y="1"/>
                    <a:pt x="14" y="1"/>
                  </a:cubicBezTo>
                  <a:cubicBezTo>
                    <a:pt x="13" y="0"/>
                    <a:pt x="12" y="0"/>
                    <a:pt x="1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45" name="Freeform 923"/>
            <p:cNvSpPr>
              <a:spLocks/>
            </p:cNvSpPr>
            <p:nvPr/>
          </p:nvSpPr>
          <p:spPr bwMode="auto">
            <a:xfrm>
              <a:off x="2148656" y="3927476"/>
              <a:ext cx="30163" cy="25400"/>
            </a:xfrm>
            <a:custGeom>
              <a:avLst/>
              <a:gdLst>
                <a:gd name="T0" fmla="*/ 3 w 7"/>
                <a:gd name="T1" fmla="*/ 0 h 6"/>
                <a:gd name="T2" fmla="*/ 0 w 7"/>
                <a:gd name="T3" fmla="*/ 1 h 6"/>
                <a:gd name="T4" fmla="*/ 1 w 7"/>
                <a:gd name="T5" fmla="*/ 2 h 6"/>
                <a:gd name="T6" fmla="*/ 4 w 7"/>
                <a:gd name="T7" fmla="*/ 6 h 6"/>
                <a:gd name="T8" fmla="*/ 7 w 7"/>
                <a:gd name="T9" fmla="*/ 4 h 6"/>
                <a:gd name="T10" fmla="*/ 3 w 7"/>
                <a:gd name="T11" fmla="*/ 0 h 6"/>
              </a:gdLst>
              <a:ahLst/>
              <a:cxnLst>
                <a:cxn ang="0">
                  <a:pos x="T0" y="T1"/>
                </a:cxn>
                <a:cxn ang="0">
                  <a:pos x="T2" y="T3"/>
                </a:cxn>
                <a:cxn ang="0">
                  <a:pos x="T4" y="T5"/>
                </a:cxn>
                <a:cxn ang="0">
                  <a:pos x="T6" y="T7"/>
                </a:cxn>
                <a:cxn ang="0">
                  <a:pos x="T8" y="T9"/>
                </a:cxn>
                <a:cxn ang="0">
                  <a:pos x="T10" y="T11"/>
                </a:cxn>
              </a:cxnLst>
              <a:rect l="0" t="0" r="r" b="b"/>
              <a:pathLst>
                <a:path w="7" h="6">
                  <a:moveTo>
                    <a:pt x="3" y="0"/>
                  </a:moveTo>
                  <a:cubicBezTo>
                    <a:pt x="0" y="1"/>
                    <a:pt x="0" y="1"/>
                    <a:pt x="0" y="1"/>
                  </a:cubicBezTo>
                  <a:cubicBezTo>
                    <a:pt x="1" y="2"/>
                    <a:pt x="1" y="2"/>
                    <a:pt x="1" y="2"/>
                  </a:cubicBezTo>
                  <a:cubicBezTo>
                    <a:pt x="3" y="3"/>
                    <a:pt x="4" y="4"/>
                    <a:pt x="4" y="6"/>
                  </a:cubicBezTo>
                  <a:cubicBezTo>
                    <a:pt x="5" y="5"/>
                    <a:pt x="6" y="5"/>
                    <a:pt x="7" y="4"/>
                  </a:cubicBezTo>
                  <a:cubicBezTo>
                    <a:pt x="3" y="0"/>
                    <a:pt x="3" y="0"/>
                    <a:pt x="3"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46" name="Freeform 924"/>
            <p:cNvSpPr>
              <a:spLocks/>
            </p:cNvSpPr>
            <p:nvPr/>
          </p:nvSpPr>
          <p:spPr bwMode="auto">
            <a:xfrm>
              <a:off x="2161356" y="3927476"/>
              <a:ext cx="82550" cy="57150"/>
            </a:xfrm>
            <a:custGeom>
              <a:avLst/>
              <a:gdLst>
                <a:gd name="T0" fmla="*/ 15 w 19"/>
                <a:gd name="T1" fmla="*/ 0 h 13"/>
                <a:gd name="T2" fmla="*/ 13 w 19"/>
                <a:gd name="T3" fmla="*/ 1 h 13"/>
                <a:gd name="T4" fmla="*/ 5 w 19"/>
                <a:gd name="T5" fmla="*/ 5 h 13"/>
                <a:gd name="T6" fmla="*/ 5 w 19"/>
                <a:gd name="T7" fmla="*/ 5 h 13"/>
                <a:gd name="T8" fmla="*/ 5 w 19"/>
                <a:gd name="T9" fmla="*/ 8 h 13"/>
                <a:gd name="T10" fmla="*/ 4 w 19"/>
                <a:gd name="T11" fmla="*/ 9 h 13"/>
                <a:gd name="T12" fmla="*/ 2 w 19"/>
                <a:gd name="T13" fmla="*/ 8 h 13"/>
                <a:gd name="T14" fmla="*/ 2 w 19"/>
                <a:gd name="T15" fmla="*/ 8 h 13"/>
                <a:gd name="T16" fmla="*/ 0 w 19"/>
                <a:gd name="T17" fmla="*/ 11 h 13"/>
                <a:gd name="T18" fmla="*/ 2 w 19"/>
                <a:gd name="T19" fmla="*/ 13 h 13"/>
                <a:gd name="T20" fmla="*/ 3 w 19"/>
                <a:gd name="T21" fmla="*/ 13 h 13"/>
                <a:gd name="T22" fmla="*/ 16 w 19"/>
                <a:gd name="T23" fmla="*/ 6 h 13"/>
                <a:gd name="T24" fmla="*/ 18 w 19"/>
                <a:gd name="T25" fmla="*/ 2 h 13"/>
                <a:gd name="T26" fmla="*/ 18 w 19"/>
                <a:gd name="T27" fmla="*/ 2 h 13"/>
                <a:gd name="T28" fmla="*/ 15 w 19"/>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13">
                  <a:moveTo>
                    <a:pt x="15" y="0"/>
                  </a:moveTo>
                  <a:cubicBezTo>
                    <a:pt x="14" y="0"/>
                    <a:pt x="14" y="0"/>
                    <a:pt x="13" y="1"/>
                  </a:cubicBezTo>
                  <a:cubicBezTo>
                    <a:pt x="13" y="1"/>
                    <a:pt x="10" y="3"/>
                    <a:pt x="5" y="5"/>
                  </a:cubicBezTo>
                  <a:cubicBezTo>
                    <a:pt x="5" y="5"/>
                    <a:pt x="5" y="5"/>
                    <a:pt x="5" y="5"/>
                  </a:cubicBezTo>
                  <a:cubicBezTo>
                    <a:pt x="6" y="6"/>
                    <a:pt x="6" y="8"/>
                    <a:pt x="5" y="8"/>
                  </a:cubicBezTo>
                  <a:cubicBezTo>
                    <a:pt x="5" y="9"/>
                    <a:pt x="4" y="9"/>
                    <a:pt x="4" y="9"/>
                  </a:cubicBezTo>
                  <a:cubicBezTo>
                    <a:pt x="3" y="9"/>
                    <a:pt x="2" y="9"/>
                    <a:pt x="2" y="8"/>
                  </a:cubicBezTo>
                  <a:cubicBezTo>
                    <a:pt x="2" y="8"/>
                    <a:pt x="2" y="8"/>
                    <a:pt x="2" y="8"/>
                  </a:cubicBezTo>
                  <a:cubicBezTo>
                    <a:pt x="1" y="9"/>
                    <a:pt x="1" y="10"/>
                    <a:pt x="0" y="11"/>
                  </a:cubicBezTo>
                  <a:cubicBezTo>
                    <a:pt x="1" y="11"/>
                    <a:pt x="1" y="12"/>
                    <a:pt x="2" y="13"/>
                  </a:cubicBezTo>
                  <a:cubicBezTo>
                    <a:pt x="3" y="13"/>
                    <a:pt x="3" y="13"/>
                    <a:pt x="3" y="13"/>
                  </a:cubicBezTo>
                  <a:cubicBezTo>
                    <a:pt x="16" y="6"/>
                    <a:pt x="16" y="6"/>
                    <a:pt x="16" y="6"/>
                  </a:cubicBezTo>
                  <a:cubicBezTo>
                    <a:pt x="18" y="5"/>
                    <a:pt x="19" y="4"/>
                    <a:pt x="18" y="2"/>
                  </a:cubicBezTo>
                  <a:cubicBezTo>
                    <a:pt x="18" y="2"/>
                    <a:pt x="18" y="2"/>
                    <a:pt x="18" y="2"/>
                  </a:cubicBezTo>
                  <a:cubicBezTo>
                    <a:pt x="17" y="1"/>
                    <a:pt x="16" y="0"/>
                    <a:pt x="1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47" name="Freeform 925"/>
            <p:cNvSpPr>
              <a:spLocks noEditPoints="1"/>
            </p:cNvSpPr>
            <p:nvPr/>
          </p:nvSpPr>
          <p:spPr bwMode="auto">
            <a:xfrm>
              <a:off x="2139131" y="3948113"/>
              <a:ext cx="47625" cy="57150"/>
            </a:xfrm>
            <a:custGeom>
              <a:avLst/>
              <a:gdLst>
                <a:gd name="T0" fmla="*/ 5 w 11"/>
                <a:gd name="T1" fmla="*/ 6 h 13"/>
                <a:gd name="T2" fmla="*/ 5 w 11"/>
                <a:gd name="T3" fmla="*/ 6 h 13"/>
                <a:gd name="T4" fmla="*/ 0 w 11"/>
                <a:gd name="T5" fmla="*/ 13 h 13"/>
                <a:gd name="T6" fmla="*/ 2 w 11"/>
                <a:gd name="T7" fmla="*/ 12 h 13"/>
                <a:gd name="T8" fmla="*/ 8 w 11"/>
                <a:gd name="T9" fmla="*/ 8 h 13"/>
                <a:gd name="T10" fmla="*/ 7 w 11"/>
                <a:gd name="T11" fmla="*/ 8 h 13"/>
                <a:gd name="T12" fmla="*/ 5 w 11"/>
                <a:gd name="T13" fmla="*/ 6 h 13"/>
                <a:gd name="T14" fmla="*/ 10 w 11"/>
                <a:gd name="T15" fmla="*/ 0 h 13"/>
                <a:gd name="T16" fmla="*/ 7 w 11"/>
                <a:gd name="T17" fmla="*/ 2 h 13"/>
                <a:gd name="T18" fmla="*/ 7 w 11"/>
                <a:gd name="T19" fmla="*/ 3 h 13"/>
                <a:gd name="T20" fmla="*/ 7 w 11"/>
                <a:gd name="T21" fmla="*/ 3 h 13"/>
                <a:gd name="T22" fmla="*/ 9 w 11"/>
                <a:gd name="T23" fmla="*/ 4 h 13"/>
                <a:gd name="T24" fmla="*/ 10 w 11"/>
                <a:gd name="T25" fmla="*/ 3 h 13"/>
                <a:gd name="T26" fmla="*/ 10 w 11"/>
                <a:gd name="T27" fmla="*/ 0 h 13"/>
                <a:gd name="T28" fmla="*/ 10 w 11"/>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3">
                  <a:moveTo>
                    <a:pt x="5" y="6"/>
                  </a:moveTo>
                  <a:cubicBezTo>
                    <a:pt x="5" y="6"/>
                    <a:pt x="5" y="6"/>
                    <a:pt x="5" y="6"/>
                  </a:cubicBezTo>
                  <a:cubicBezTo>
                    <a:pt x="0" y="13"/>
                    <a:pt x="0" y="13"/>
                    <a:pt x="0" y="13"/>
                  </a:cubicBezTo>
                  <a:cubicBezTo>
                    <a:pt x="2" y="12"/>
                    <a:pt x="2" y="12"/>
                    <a:pt x="2" y="12"/>
                  </a:cubicBezTo>
                  <a:cubicBezTo>
                    <a:pt x="8" y="8"/>
                    <a:pt x="8" y="8"/>
                    <a:pt x="8" y="8"/>
                  </a:cubicBezTo>
                  <a:cubicBezTo>
                    <a:pt x="7" y="8"/>
                    <a:pt x="7" y="8"/>
                    <a:pt x="7" y="8"/>
                  </a:cubicBezTo>
                  <a:cubicBezTo>
                    <a:pt x="6" y="7"/>
                    <a:pt x="6" y="6"/>
                    <a:pt x="5" y="6"/>
                  </a:cubicBezTo>
                  <a:moveTo>
                    <a:pt x="10" y="0"/>
                  </a:moveTo>
                  <a:cubicBezTo>
                    <a:pt x="9" y="1"/>
                    <a:pt x="8" y="2"/>
                    <a:pt x="7" y="2"/>
                  </a:cubicBezTo>
                  <a:cubicBezTo>
                    <a:pt x="7" y="3"/>
                    <a:pt x="7" y="3"/>
                    <a:pt x="7" y="3"/>
                  </a:cubicBezTo>
                  <a:cubicBezTo>
                    <a:pt x="7" y="3"/>
                    <a:pt x="7" y="3"/>
                    <a:pt x="7" y="3"/>
                  </a:cubicBezTo>
                  <a:cubicBezTo>
                    <a:pt x="7" y="4"/>
                    <a:pt x="8" y="4"/>
                    <a:pt x="9" y="4"/>
                  </a:cubicBezTo>
                  <a:cubicBezTo>
                    <a:pt x="9" y="4"/>
                    <a:pt x="10" y="4"/>
                    <a:pt x="10" y="3"/>
                  </a:cubicBezTo>
                  <a:cubicBezTo>
                    <a:pt x="11" y="3"/>
                    <a:pt x="11" y="1"/>
                    <a:pt x="10" y="0"/>
                  </a:cubicBezTo>
                  <a:cubicBezTo>
                    <a:pt x="10" y="0"/>
                    <a:pt x="10" y="0"/>
                    <a:pt x="10"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48" name="Freeform 926"/>
            <p:cNvSpPr>
              <a:spLocks/>
            </p:cNvSpPr>
            <p:nvPr/>
          </p:nvSpPr>
          <p:spPr bwMode="auto">
            <a:xfrm>
              <a:off x="2007369" y="3975101"/>
              <a:ext cx="34925" cy="26988"/>
            </a:xfrm>
            <a:custGeom>
              <a:avLst/>
              <a:gdLst>
                <a:gd name="T0" fmla="*/ 1 w 8"/>
                <a:gd name="T1" fmla="*/ 0 h 6"/>
                <a:gd name="T2" fmla="*/ 0 w 8"/>
                <a:gd name="T3" fmla="*/ 0 h 6"/>
                <a:gd name="T4" fmla="*/ 0 w 8"/>
                <a:gd name="T5" fmla="*/ 0 h 6"/>
                <a:gd name="T6" fmla="*/ 5 w 8"/>
                <a:gd name="T7" fmla="*/ 6 h 6"/>
                <a:gd name="T8" fmla="*/ 6 w 8"/>
                <a:gd name="T9" fmla="*/ 6 h 6"/>
                <a:gd name="T10" fmla="*/ 7 w 8"/>
                <a:gd name="T11" fmla="*/ 4 h 6"/>
                <a:gd name="T12" fmla="*/ 6 w 8"/>
                <a:gd name="T13" fmla="*/ 2 h 6"/>
                <a:gd name="T14" fmla="*/ 8 w 8"/>
                <a:gd name="T15" fmla="*/ 1 h 6"/>
                <a:gd name="T16" fmla="*/ 6 w 8"/>
                <a:gd name="T17" fmla="*/ 0 h 6"/>
                <a:gd name="T18" fmla="*/ 5 w 8"/>
                <a:gd name="T19" fmla="*/ 1 h 6"/>
                <a:gd name="T20" fmla="*/ 3 w 8"/>
                <a:gd name="T21" fmla="*/ 2 h 6"/>
                <a:gd name="T22" fmla="*/ 2 w 8"/>
                <a:gd name="T23" fmla="*/ 2 h 6"/>
                <a:gd name="T24" fmla="*/ 1 w 8"/>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6">
                  <a:moveTo>
                    <a:pt x="1" y="0"/>
                  </a:moveTo>
                  <a:cubicBezTo>
                    <a:pt x="0" y="0"/>
                    <a:pt x="0" y="0"/>
                    <a:pt x="0" y="0"/>
                  </a:cubicBezTo>
                  <a:cubicBezTo>
                    <a:pt x="0" y="0"/>
                    <a:pt x="0" y="0"/>
                    <a:pt x="0" y="0"/>
                  </a:cubicBezTo>
                  <a:cubicBezTo>
                    <a:pt x="5" y="6"/>
                    <a:pt x="5" y="6"/>
                    <a:pt x="5" y="6"/>
                  </a:cubicBezTo>
                  <a:cubicBezTo>
                    <a:pt x="6" y="6"/>
                    <a:pt x="6" y="6"/>
                    <a:pt x="6" y="6"/>
                  </a:cubicBezTo>
                  <a:cubicBezTo>
                    <a:pt x="6" y="5"/>
                    <a:pt x="6" y="5"/>
                    <a:pt x="7" y="4"/>
                  </a:cubicBezTo>
                  <a:cubicBezTo>
                    <a:pt x="6" y="4"/>
                    <a:pt x="5" y="2"/>
                    <a:pt x="6" y="2"/>
                  </a:cubicBezTo>
                  <a:cubicBezTo>
                    <a:pt x="6" y="2"/>
                    <a:pt x="7" y="1"/>
                    <a:pt x="8" y="1"/>
                  </a:cubicBezTo>
                  <a:cubicBezTo>
                    <a:pt x="7" y="1"/>
                    <a:pt x="7" y="0"/>
                    <a:pt x="6" y="0"/>
                  </a:cubicBezTo>
                  <a:cubicBezTo>
                    <a:pt x="5" y="1"/>
                    <a:pt x="5" y="1"/>
                    <a:pt x="5" y="1"/>
                  </a:cubicBezTo>
                  <a:cubicBezTo>
                    <a:pt x="5" y="2"/>
                    <a:pt x="4" y="2"/>
                    <a:pt x="3" y="2"/>
                  </a:cubicBezTo>
                  <a:cubicBezTo>
                    <a:pt x="3" y="2"/>
                    <a:pt x="2" y="2"/>
                    <a:pt x="2" y="2"/>
                  </a:cubicBezTo>
                  <a:cubicBezTo>
                    <a:pt x="1" y="1"/>
                    <a:pt x="1" y="0"/>
                    <a:pt x="1"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49" name="Freeform 927"/>
            <p:cNvSpPr>
              <a:spLocks/>
            </p:cNvSpPr>
            <p:nvPr/>
          </p:nvSpPr>
          <p:spPr bwMode="auto">
            <a:xfrm>
              <a:off x="2064519" y="3935413"/>
              <a:ext cx="12700" cy="12700"/>
            </a:xfrm>
            <a:custGeom>
              <a:avLst/>
              <a:gdLst>
                <a:gd name="T0" fmla="*/ 3 w 3"/>
                <a:gd name="T1" fmla="*/ 0 h 3"/>
                <a:gd name="T2" fmla="*/ 0 w 3"/>
                <a:gd name="T3" fmla="*/ 2 h 3"/>
                <a:gd name="T4" fmla="*/ 1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cubicBezTo>
                    <a:pt x="0" y="2"/>
                    <a:pt x="0" y="2"/>
                    <a:pt x="0" y="2"/>
                  </a:cubicBezTo>
                  <a:cubicBezTo>
                    <a:pt x="0" y="2"/>
                    <a:pt x="1" y="3"/>
                    <a:pt x="1" y="3"/>
                  </a:cubicBezTo>
                  <a:cubicBezTo>
                    <a:pt x="2" y="2"/>
                    <a:pt x="3" y="1"/>
                    <a:pt x="3" y="0"/>
                  </a:cubicBezTo>
                  <a:cubicBezTo>
                    <a:pt x="3" y="0"/>
                    <a:pt x="3" y="0"/>
                    <a:pt x="3"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50" name="Freeform 928"/>
            <p:cNvSpPr>
              <a:spLocks/>
            </p:cNvSpPr>
            <p:nvPr/>
          </p:nvSpPr>
          <p:spPr bwMode="auto">
            <a:xfrm>
              <a:off x="1989906" y="3975101"/>
              <a:ext cx="39688" cy="57150"/>
            </a:xfrm>
            <a:custGeom>
              <a:avLst/>
              <a:gdLst>
                <a:gd name="T0" fmla="*/ 4 w 9"/>
                <a:gd name="T1" fmla="*/ 0 h 13"/>
                <a:gd name="T2" fmla="*/ 2 w 9"/>
                <a:gd name="T3" fmla="*/ 9 h 13"/>
                <a:gd name="T4" fmla="*/ 5 w 9"/>
                <a:gd name="T5" fmla="*/ 13 h 13"/>
                <a:gd name="T6" fmla="*/ 8 w 9"/>
                <a:gd name="T7" fmla="*/ 8 h 13"/>
                <a:gd name="T8" fmla="*/ 9 w 9"/>
                <a:gd name="T9" fmla="*/ 6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0" y="2"/>
                    <a:pt x="0" y="5"/>
                    <a:pt x="2" y="9"/>
                  </a:cubicBezTo>
                  <a:cubicBezTo>
                    <a:pt x="5" y="13"/>
                    <a:pt x="5" y="13"/>
                    <a:pt x="5" y="13"/>
                  </a:cubicBezTo>
                  <a:cubicBezTo>
                    <a:pt x="8" y="8"/>
                    <a:pt x="8" y="8"/>
                    <a:pt x="8" y="8"/>
                  </a:cubicBezTo>
                  <a:cubicBezTo>
                    <a:pt x="9" y="6"/>
                    <a:pt x="9" y="6"/>
                    <a:pt x="9" y="6"/>
                  </a:cubicBezTo>
                  <a:cubicBezTo>
                    <a:pt x="4" y="0"/>
                    <a:pt x="4" y="0"/>
                    <a:pt x="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51" name="Freeform 929"/>
            <p:cNvSpPr>
              <a:spLocks/>
            </p:cNvSpPr>
            <p:nvPr/>
          </p:nvSpPr>
          <p:spPr bwMode="auto">
            <a:xfrm>
              <a:off x="2034356" y="3970338"/>
              <a:ext cx="7938" cy="9525"/>
            </a:xfrm>
            <a:custGeom>
              <a:avLst/>
              <a:gdLst>
                <a:gd name="T0" fmla="*/ 1 w 2"/>
                <a:gd name="T1" fmla="*/ 0 h 2"/>
                <a:gd name="T2" fmla="*/ 0 w 2"/>
                <a:gd name="T3" fmla="*/ 1 h 2"/>
                <a:gd name="T4" fmla="*/ 2 w 2"/>
                <a:gd name="T5" fmla="*/ 2 h 2"/>
                <a:gd name="T6" fmla="*/ 2 w 2"/>
                <a:gd name="T7" fmla="*/ 2 h 2"/>
                <a:gd name="T8" fmla="*/ 1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1" y="1"/>
                    <a:pt x="0" y="1"/>
                    <a:pt x="0" y="1"/>
                  </a:cubicBezTo>
                  <a:cubicBezTo>
                    <a:pt x="1" y="1"/>
                    <a:pt x="1" y="2"/>
                    <a:pt x="2" y="2"/>
                  </a:cubicBezTo>
                  <a:cubicBezTo>
                    <a:pt x="2" y="2"/>
                    <a:pt x="2" y="2"/>
                    <a:pt x="2" y="2"/>
                  </a:cubicBezTo>
                  <a:cubicBezTo>
                    <a:pt x="1" y="0"/>
                    <a:pt x="1" y="0"/>
                    <a:pt x="1" y="0"/>
                  </a:cubicBezTo>
                  <a:cubicBezTo>
                    <a:pt x="1" y="0"/>
                    <a:pt x="1" y="0"/>
                    <a:pt x="1"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52" name="Freeform 930"/>
            <p:cNvSpPr>
              <a:spLocks/>
            </p:cNvSpPr>
            <p:nvPr/>
          </p:nvSpPr>
          <p:spPr bwMode="auto">
            <a:xfrm>
              <a:off x="2037531" y="3944938"/>
              <a:ext cx="31750" cy="34925"/>
            </a:xfrm>
            <a:custGeom>
              <a:avLst/>
              <a:gdLst>
                <a:gd name="T0" fmla="*/ 6 w 7"/>
                <a:gd name="T1" fmla="*/ 0 h 8"/>
                <a:gd name="T2" fmla="*/ 3 w 7"/>
                <a:gd name="T3" fmla="*/ 2 h 8"/>
                <a:gd name="T4" fmla="*/ 0 w 7"/>
                <a:gd name="T5" fmla="*/ 6 h 8"/>
                <a:gd name="T6" fmla="*/ 0 w 7"/>
                <a:gd name="T7" fmla="*/ 6 h 8"/>
                <a:gd name="T8" fmla="*/ 1 w 7"/>
                <a:gd name="T9" fmla="*/ 8 h 8"/>
                <a:gd name="T10" fmla="*/ 3 w 7"/>
                <a:gd name="T11" fmla="*/ 7 h 8"/>
                <a:gd name="T12" fmla="*/ 7 w 7"/>
                <a:gd name="T13" fmla="*/ 1 h 8"/>
                <a:gd name="T14" fmla="*/ 6 w 7"/>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8">
                  <a:moveTo>
                    <a:pt x="6" y="0"/>
                  </a:moveTo>
                  <a:cubicBezTo>
                    <a:pt x="3" y="2"/>
                    <a:pt x="3" y="2"/>
                    <a:pt x="3" y="2"/>
                  </a:cubicBezTo>
                  <a:cubicBezTo>
                    <a:pt x="2" y="3"/>
                    <a:pt x="1" y="5"/>
                    <a:pt x="0" y="6"/>
                  </a:cubicBezTo>
                  <a:cubicBezTo>
                    <a:pt x="0" y="6"/>
                    <a:pt x="0" y="6"/>
                    <a:pt x="0" y="6"/>
                  </a:cubicBezTo>
                  <a:cubicBezTo>
                    <a:pt x="1" y="8"/>
                    <a:pt x="1" y="8"/>
                    <a:pt x="1" y="8"/>
                  </a:cubicBezTo>
                  <a:cubicBezTo>
                    <a:pt x="2" y="7"/>
                    <a:pt x="2" y="7"/>
                    <a:pt x="3" y="7"/>
                  </a:cubicBezTo>
                  <a:cubicBezTo>
                    <a:pt x="4" y="5"/>
                    <a:pt x="6" y="3"/>
                    <a:pt x="7" y="1"/>
                  </a:cubicBezTo>
                  <a:cubicBezTo>
                    <a:pt x="7" y="1"/>
                    <a:pt x="6" y="0"/>
                    <a:pt x="6"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53" name="Freeform 931"/>
            <p:cNvSpPr>
              <a:spLocks noEditPoints="1"/>
            </p:cNvSpPr>
            <p:nvPr/>
          </p:nvSpPr>
          <p:spPr bwMode="auto">
            <a:xfrm>
              <a:off x="2074044" y="3997326"/>
              <a:ext cx="38100" cy="44450"/>
            </a:xfrm>
            <a:custGeom>
              <a:avLst/>
              <a:gdLst>
                <a:gd name="T0" fmla="*/ 3 w 9"/>
                <a:gd name="T1" fmla="*/ 6 h 10"/>
                <a:gd name="T2" fmla="*/ 2 w 9"/>
                <a:gd name="T3" fmla="*/ 8 h 10"/>
                <a:gd name="T4" fmla="*/ 0 w 9"/>
                <a:gd name="T5" fmla="*/ 10 h 10"/>
                <a:gd name="T6" fmla="*/ 4 w 9"/>
                <a:gd name="T7" fmla="*/ 8 h 10"/>
                <a:gd name="T8" fmla="*/ 3 w 9"/>
                <a:gd name="T9" fmla="*/ 6 h 10"/>
                <a:gd name="T10" fmla="*/ 7 w 9"/>
                <a:gd name="T11" fmla="*/ 0 h 10"/>
                <a:gd name="T12" fmla="*/ 6 w 9"/>
                <a:gd name="T13" fmla="*/ 3 h 10"/>
                <a:gd name="T14" fmla="*/ 8 w 9"/>
                <a:gd name="T15" fmla="*/ 5 h 10"/>
                <a:gd name="T16" fmla="*/ 9 w 9"/>
                <a:gd name="T17" fmla="*/ 2 h 10"/>
                <a:gd name="T18" fmla="*/ 7 w 9"/>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0">
                  <a:moveTo>
                    <a:pt x="3" y="6"/>
                  </a:moveTo>
                  <a:cubicBezTo>
                    <a:pt x="2" y="7"/>
                    <a:pt x="2" y="8"/>
                    <a:pt x="2" y="8"/>
                  </a:cubicBezTo>
                  <a:cubicBezTo>
                    <a:pt x="0" y="10"/>
                    <a:pt x="0" y="10"/>
                    <a:pt x="0" y="10"/>
                  </a:cubicBezTo>
                  <a:cubicBezTo>
                    <a:pt x="1" y="10"/>
                    <a:pt x="3" y="9"/>
                    <a:pt x="4" y="8"/>
                  </a:cubicBezTo>
                  <a:cubicBezTo>
                    <a:pt x="3" y="6"/>
                    <a:pt x="3" y="6"/>
                    <a:pt x="3" y="6"/>
                  </a:cubicBezTo>
                  <a:moveTo>
                    <a:pt x="7" y="0"/>
                  </a:moveTo>
                  <a:cubicBezTo>
                    <a:pt x="7" y="1"/>
                    <a:pt x="6" y="2"/>
                    <a:pt x="6" y="3"/>
                  </a:cubicBezTo>
                  <a:cubicBezTo>
                    <a:pt x="7" y="4"/>
                    <a:pt x="7" y="5"/>
                    <a:pt x="8" y="5"/>
                  </a:cubicBezTo>
                  <a:cubicBezTo>
                    <a:pt x="8" y="4"/>
                    <a:pt x="9" y="3"/>
                    <a:pt x="9" y="2"/>
                  </a:cubicBezTo>
                  <a:cubicBezTo>
                    <a:pt x="9" y="2"/>
                    <a:pt x="8" y="1"/>
                    <a:pt x="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54" name="Freeform 932"/>
            <p:cNvSpPr>
              <a:spLocks noEditPoints="1"/>
            </p:cNvSpPr>
            <p:nvPr/>
          </p:nvSpPr>
          <p:spPr bwMode="auto">
            <a:xfrm>
              <a:off x="2086744" y="3970338"/>
              <a:ext cx="47625" cy="61913"/>
            </a:xfrm>
            <a:custGeom>
              <a:avLst/>
              <a:gdLst>
                <a:gd name="T0" fmla="*/ 3 w 11"/>
                <a:gd name="T1" fmla="*/ 9 h 14"/>
                <a:gd name="T2" fmla="*/ 0 w 11"/>
                <a:gd name="T3" fmla="*/ 12 h 14"/>
                <a:gd name="T4" fmla="*/ 1 w 11"/>
                <a:gd name="T5" fmla="*/ 14 h 14"/>
                <a:gd name="T6" fmla="*/ 3 w 11"/>
                <a:gd name="T7" fmla="*/ 13 h 14"/>
                <a:gd name="T8" fmla="*/ 5 w 11"/>
                <a:gd name="T9" fmla="*/ 11 h 14"/>
                <a:gd name="T10" fmla="*/ 3 w 11"/>
                <a:gd name="T11" fmla="*/ 9 h 14"/>
                <a:gd name="T12" fmla="*/ 9 w 11"/>
                <a:gd name="T13" fmla="*/ 0 h 14"/>
                <a:gd name="T14" fmla="*/ 9 w 11"/>
                <a:gd name="T15" fmla="*/ 0 h 14"/>
                <a:gd name="T16" fmla="*/ 4 w 11"/>
                <a:gd name="T17" fmla="*/ 6 h 14"/>
                <a:gd name="T18" fmla="*/ 6 w 11"/>
                <a:gd name="T19" fmla="*/ 8 h 14"/>
                <a:gd name="T20" fmla="*/ 11 w 11"/>
                <a:gd name="T21" fmla="*/ 2 h 14"/>
                <a:gd name="T22" fmla="*/ 11 w 11"/>
                <a:gd name="T23" fmla="*/ 2 h 14"/>
                <a:gd name="T24" fmla="*/ 11 w 11"/>
                <a:gd name="T25" fmla="*/ 2 h 14"/>
                <a:gd name="T26" fmla="*/ 10 w 11"/>
                <a:gd name="T27" fmla="*/ 0 h 14"/>
                <a:gd name="T28" fmla="*/ 11 w 11"/>
                <a:gd name="T29" fmla="*/ 0 h 14"/>
                <a:gd name="T30" fmla="*/ 9 w 11"/>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14">
                  <a:moveTo>
                    <a:pt x="3" y="9"/>
                  </a:moveTo>
                  <a:cubicBezTo>
                    <a:pt x="2" y="10"/>
                    <a:pt x="1" y="11"/>
                    <a:pt x="0" y="12"/>
                  </a:cubicBezTo>
                  <a:cubicBezTo>
                    <a:pt x="1" y="14"/>
                    <a:pt x="1" y="14"/>
                    <a:pt x="1" y="14"/>
                  </a:cubicBezTo>
                  <a:cubicBezTo>
                    <a:pt x="2" y="14"/>
                    <a:pt x="3" y="13"/>
                    <a:pt x="3" y="13"/>
                  </a:cubicBezTo>
                  <a:cubicBezTo>
                    <a:pt x="4" y="12"/>
                    <a:pt x="4" y="12"/>
                    <a:pt x="5" y="11"/>
                  </a:cubicBezTo>
                  <a:cubicBezTo>
                    <a:pt x="4" y="11"/>
                    <a:pt x="4" y="10"/>
                    <a:pt x="3" y="9"/>
                  </a:cubicBezTo>
                  <a:moveTo>
                    <a:pt x="9" y="0"/>
                  </a:moveTo>
                  <a:cubicBezTo>
                    <a:pt x="9" y="0"/>
                    <a:pt x="9" y="0"/>
                    <a:pt x="9" y="0"/>
                  </a:cubicBezTo>
                  <a:cubicBezTo>
                    <a:pt x="8" y="1"/>
                    <a:pt x="6" y="3"/>
                    <a:pt x="4" y="6"/>
                  </a:cubicBezTo>
                  <a:cubicBezTo>
                    <a:pt x="5" y="7"/>
                    <a:pt x="6" y="8"/>
                    <a:pt x="6" y="8"/>
                  </a:cubicBezTo>
                  <a:cubicBezTo>
                    <a:pt x="8" y="6"/>
                    <a:pt x="11" y="2"/>
                    <a:pt x="11" y="2"/>
                  </a:cubicBezTo>
                  <a:cubicBezTo>
                    <a:pt x="11" y="2"/>
                    <a:pt x="11" y="2"/>
                    <a:pt x="11" y="2"/>
                  </a:cubicBezTo>
                  <a:cubicBezTo>
                    <a:pt x="11" y="2"/>
                    <a:pt x="11" y="2"/>
                    <a:pt x="11" y="2"/>
                  </a:cubicBezTo>
                  <a:cubicBezTo>
                    <a:pt x="10" y="2"/>
                    <a:pt x="9" y="1"/>
                    <a:pt x="10" y="0"/>
                  </a:cubicBezTo>
                  <a:cubicBezTo>
                    <a:pt x="11" y="0"/>
                    <a:pt x="11" y="0"/>
                    <a:pt x="11" y="0"/>
                  </a:cubicBezTo>
                  <a:cubicBezTo>
                    <a:pt x="10" y="0"/>
                    <a:pt x="10" y="0"/>
                    <a:pt x="9"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55" name="Freeform 933"/>
            <p:cNvSpPr>
              <a:spLocks noEditPoints="1"/>
            </p:cNvSpPr>
            <p:nvPr/>
          </p:nvSpPr>
          <p:spPr bwMode="auto">
            <a:xfrm>
              <a:off x="2042294" y="4024313"/>
              <a:ext cx="101600" cy="65088"/>
            </a:xfrm>
            <a:custGeom>
              <a:avLst/>
              <a:gdLst>
                <a:gd name="T0" fmla="*/ 13 w 23"/>
                <a:gd name="T1" fmla="*/ 4 h 15"/>
                <a:gd name="T2" fmla="*/ 8 w 23"/>
                <a:gd name="T3" fmla="*/ 7 h 15"/>
                <a:gd name="T4" fmla="*/ 7 w 23"/>
                <a:gd name="T5" fmla="*/ 8 h 15"/>
                <a:gd name="T6" fmla="*/ 6 w 23"/>
                <a:gd name="T7" fmla="*/ 6 h 15"/>
                <a:gd name="T8" fmla="*/ 0 w 23"/>
                <a:gd name="T9" fmla="*/ 14 h 15"/>
                <a:gd name="T10" fmla="*/ 3 w 23"/>
                <a:gd name="T11" fmla="*/ 15 h 15"/>
                <a:gd name="T12" fmla="*/ 6 w 23"/>
                <a:gd name="T13" fmla="*/ 14 h 15"/>
                <a:gd name="T14" fmla="*/ 7 w 23"/>
                <a:gd name="T15" fmla="*/ 13 h 15"/>
                <a:gd name="T16" fmla="*/ 9 w 23"/>
                <a:gd name="T17" fmla="*/ 11 h 15"/>
                <a:gd name="T18" fmla="*/ 10 w 23"/>
                <a:gd name="T19" fmla="*/ 11 h 15"/>
                <a:gd name="T20" fmla="*/ 13 w 23"/>
                <a:gd name="T21" fmla="*/ 9 h 15"/>
                <a:gd name="T22" fmla="*/ 14 w 23"/>
                <a:gd name="T23" fmla="*/ 6 h 15"/>
                <a:gd name="T24" fmla="*/ 14 w 23"/>
                <a:gd name="T25" fmla="*/ 5 h 15"/>
                <a:gd name="T26" fmla="*/ 13 w 23"/>
                <a:gd name="T27" fmla="*/ 5 h 15"/>
                <a:gd name="T28" fmla="*/ 13 w 23"/>
                <a:gd name="T29" fmla="*/ 4 h 15"/>
                <a:gd name="T30" fmla="*/ 20 w 23"/>
                <a:gd name="T31" fmla="*/ 0 h 15"/>
                <a:gd name="T32" fmla="*/ 18 w 23"/>
                <a:gd name="T33" fmla="*/ 1 h 15"/>
                <a:gd name="T34" fmla="*/ 17 w 23"/>
                <a:gd name="T35" fmla="*/ 3 h 15"/>
                <a:gd name="T36" fmla="*/ 18 w 23"/>
                <a:gd name="T37" fmla="*/ 3 h 15"/>
                <a:gd name="T38" fmla="*/ 20 w 23"/>
                <a:gd name="T39" fmla="*/ 3 h 15"/>
                <a:gd name="T40" fmla="*/ 22 w 23"/>
                <a:gd name="T41" fmla="*/ 4 h 15"/>
                <a:gd name="T42" fmla="*/ 22 w 23"/>
                <a:gd name="T43" fmla="*/ 4 h 15"/>
                <a:gd name="T44" fmla="*/ 23 w 23"/>
                <a:gd name="T45" fmla="*/ 4 h 15"/>
                <a:gd name="T46" fmla="*/ 21 w 23"/>
                <a:gd name="T47" fmla="*/ 2 h 15"/>
                <a:gd name="T48" fmla="*/ 20 w 23"/>
                <a:gd name="T4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15">
                  <a:moveTo>
                    <a:pt x="13" y="4"/>
                  </a:moveTo>
                  <a:cubicBezTo>
                    <a:pt x="11" y="6"/>
                    <a:pt x="8" y="7"/>
                    <a:pt x="8" y="7"/>
                  </a:cubicBezTo>
                  <a:cubicBezTo>
                    <a:pt x="7" y="8"/>
                    <a:pt x="7" y="8"/>
                    <a:pt x="7" y="8"/>
                  </a:cubicBezTo>
                  <a:cubicBezTo>
                    <a:pt x="7" y="8"/>
                    <a:pt x="6" y="7"/>
                    <a:pt x="6" y="6"/>
                  </a:cubicBezTo>
                  <a:cubicBezTo>
                    <a:pt x="0" y="14"/>
                    <a:pt x="0" y="14"/>
                    <a:pt x="0" y="14"/>
                  </a:cubicBezTo>
                  <a:cubicBezTo>
                    <a:pt x="1" y="14"/>
                    <a:pt x="2" y="15"/>
                    <a:pt x="3" y="15"/>
                  </a:cubicBezTo>
                  <a:cubicBezTo>
                    <a:pt x="4" y="15"/>
                    <a:pt x="5" y="14"/>
                    <a:pt x="6" y="14"/>
                  </a:cubicBezTo>
                  <a:cubicBezTo>
                    <a:pt x="7" y="13"/>
                    <a:pt x="7" y="13"/>
                    <a:pt x="7" y="13"/>
                  </a:cubicBezTo>
                  <a:cubicBezTo>
                    <a:pt x="7" y="12"/>
                    <a:pt x="8" y="11"/>
                    <a:pt x="9" y="11"/>
                  </a:cubicBezTo>
                  <a:cubicBezTo>
                    <a:pt x="10" y="11"/>
                    <a:pt x="10" y="11"/>
                    <a:pt x="10" y="11"/>
                  </a:cubicBezTo>
                  <a:cubicBezTo>
                    <a:pt x="13" y="9"/>
                    <a:pt x="13" y="9"/>
                    <a:pt x="13" y="9"/>
                  </a:cubicBezTo>
                  <a:cubicBezTo>
                    <a:pt x="13" y="8"/>
                    <a:pt x="13" y="7"/>
                    <a:pt x="14" y="6"/>
                  </a:cubicBezTo>
                  <a:cubicBezTo>
                    <a:pt x="14" y="5"/>
                    <a:pt x="14" y="5"/>
                    <a:pt x="14" y="5"/>
                  </a:cubicBezTo>
                  <a:cubicBezTo>
                    <a:pt x="14" y="5"/>
                    <a:pt x="14" y="5"/>
                    <a:pt x="13" y="5"/>
                  </a:cubicBezTo>
                  <a:cubicBezTo>
                    <a:pt x="13" y="5"/>
                    <a:pt x="13" y="4"/>
                    <a:pt x="13" y="4"/>
                  </a:cubicBezTo>
                  <a:moveTo>
                    <a:pt x="20" y="0"/>
                  </a:moveTo>
                  <a:cubicBezTo>
                    <a:pt x="20" y="1"/>
                    <a:pt x="19" y="1"/>
                    <a:pt x="18" y="1"/>
                  </a:cubicBezTo>
                  <a:cubicBezTo>
                    <a:pt x="17" y="3"/>
                    <a:pt x="17" y="3"/>
                    <a:pt x="17" y="3"/>
                  </a:cubicBezTo>
                  <a:cubicBezTo>
                    <a:pt x="18" y="3"/>
                    <a:pt x="18" y="3"/>
                    <a:pt x="18" y="3"/>
                  </a:cubicBezTo>
                  <a:cubicBezTo>
                    <a:pt x="19" y="3"/>
                    <a:pt x="20" y="3"/>
                    <a:pt x="20" y="3"/>
                  </a:cubicBezTo>
                  <a:cubicBezTo>
                    <a:pt x="21" y="3"/>
                    <a:pt x="22" y="4"/>
                    <a:pt x="22" y="4"/>
                  </a:cubicBezTo>
                  <a:cubicBezTo>
                    <a:pt x="22" y="4"/>
                    <a:pt x="22" y="4"/>
                    <a:pt x="22" y="4"/>
                  </a:cubicBezTo>
                  <a:cubicBezTo>
                    <a:pt x="23" y="4"/>
                    <a:pt x="23" y="4"/>
                    <a:pt x="23" y="4"/>
                  </a:cubicBezTo>
                  <a:cubicBezTo>
                    <a:pt x="21" y="2"/>
                    <a:pt x="21" y="2"/>
                    <a:pt x="21" y="2"/>
                  </a:cubicBezTo>
                  <a:cubicBezTo>
                    <a:pt x="20" y="0"/>
                    <a:pt x="20" y="0"/>
                    <a:pt x="20"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56" name="Freeform 934"/>
            <p:cNvSpPr>
              <a:spLocks/>
            </p:cNvSpPr>
            <p:nvPr/>
          </p:nvSpPr>
          <p:spPr bwMode="auto">
            <a:xfrm>
              <a:off x="2099444" y="4037013"/>
              <a:ext cx="39688" cy="25400"/>
            </a:xfrm>
            <a:custGeom>
              <a:avLst/>
              <a:gdLst>
                <a:gd name="T0" fmla="*/ 5 w 9"/>
                <a:gd name="T1" fmla="*/ 0 h 6"/>
                <a:gd name="T2" fmla="*/ 4 w 9"/>
                <a:gd name="T3" fmla="*/ 0 h 6"/>
                <a:gd name="T4" fmla="*/ 3 w 9"/>
                <a:gd name="T5" fmla="*/ 1 h 6"/>
                <a:gd name="T6" fmla="*/ 2 w 9"/>
                <a:gd name="T7" fmla="*/ 2 h 6"/>
                <a:gd name="T8" fmla="*/ 1 w 9"/>
                <a:gd name="T9" fmla="*/ 2 h 6"/>
                <a:gd name="T10" fmla="*/ 1 w 9"/>
                <a:gd name="T11" fmla="*/ 3 h 6"/>
                <a:gd name="T12" fmla="*/ 0 w 9"/>
                <a:gd name="T13" fmla="*/ 6 h 6"/>
                <a:gd name="T14" fmla="*/ 9 w 9"/>
                <a:gd name="T15" fmla="*/ 1 h 6"/>
                <a:gd name="T16" fmla="*/ 7 w 9"/>
                <a:gd name="T17" fmla="*/ 0 h 6"/>
                <a:gd name="T18" fmla="*/ 5 w 9"/>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5" y="0"/>
                  </a:moveTo>
                  <a:cubicBezTo>
                    <a:pt x="5" y="0"/>
                    <a:pt x="5" y="0"/>
                    <a:pt x="4" y="0"/>
                  </a:cubicBezTo>
                  <a:cubicBezTo>
                    <a:pt x="3" y="1"/>
                    <a:pt x="3" y="1"/>
                    <a:pt x="3" y="1"/>
                  </a:cubicBezTo>
                  <a:cubicBezTo>
                    <a:pt x="3" y="2"/>
                    <a:pt x="2" y="2"/>
                    <a:pt x="2" y="2"/>
                  </a:cubicBezTo>
                  <a:cubicBezTo>
                    <a:pt x="1" y="2"/>
                    <a:pt x="1" y="2"/>
                    <a:pt x="1" y="2"/>
                  </a:cubicBezTo>
                  <a:cubicBezTo>
                    <a:pt x="1" y="2"/>
                    <a:pt x="1" y="2"/>
                    <a:pt x="1" y="3"/>
                  </a:cubicBezTo>
                  <a:cubicBezTo>
                    <a:pt x="0" y="4"/>
                    <a:pt x="0" y="5"/>
                    <a:pt x="0" y="6"/>
                  </a:cubicBezTo>
                  <a:cubicBezTo>
                    <a:pt x="9" y="1"/>
                    <a:pt x="9" y="1"/>
                    <a:pt x="9" y="1"/>
                  </a:cubicBezTo>
                  <a:cubicBezTo>
                    <a:pt x="9" y="1"/>
                    <a:pt x="8" y="0"/>
                    <a:pt x="7" y="0"/>
                  </a:cubicBezTo>
                  <a:cubicBezTo>
                    <a:pt x="7" y="0"/>
                    <a:pt x="6" y="0"/>
                    <a:pt x="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57" name="Freeform 935"/>
            <p:cNvSpPr>
              <a:spLocks/>
            </p:cNvSpPr>
            <p:nvPr/>
          </p:nvSpPr>
          <p:spPr bwMode="auto">
            <a:xfrm>
              <a:off x="2131194" y="4024313"/>
              <a:ext cx="12700" cy="17463"/>
            </a:xfrm>
            <a:custGeom>
              <a:avLst/>
              <a:gdLst>
                <a:gd name="T0" fmla="*/ 1 w 3"/>
                <a:gd name="T1" fmla="*/ 0 h 4"/>
                <a:gd name="T2" fmla="*/ 0 w 3"/>
                <a:gd name="T3" fmla="*/ 0 h 4"/>
                <a:gd name="T4" fmla="*/ 0 w 3"/>
                <a:gd name="T5" fmla="*/ 0 h 4"/>
                <a:gd name="T6" fmla="*/ 1 w 3"/>
                <a:gd name="T7" fmla="*/ 2 h 4"/>
                <a:gd name="T8" fmla="*/ 3 w 3"/>
                <a:gd name="T9" fmla="*/ 4 h 4"/>
                <a:gd name="T10" fmla="*/ 3 w 3"/>
                <a:gd name="T11" fmla="*/ 1 h 4"/>
                <a:gd name="T12" fmla="*/ 1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0"/>
                  </a:moveTo>
                  <a:cubicBezTo>
                    <a:pt x="1" y="0"/>
                    <a:pt x="0" y="0"/>
                    <a:pt x="0" y="0"/>
                  </a:cubicBezTo>
                  <a:cubicBezTo>
                    <a:pt x="0" y="0"/>
                    <a:pt x="0" y="0"/>
                    <a:pt x="0" y="0"/>
                  </a:cubicBezTo>
                  <a:cubicBezTo>
                    <a:pt x="1" y="2"/>
                    <a:pt x="1" y="2"/>
                    <a:pt x="1" y="2"/>
                  </a:cubicBezTo>
                  <a:cubicBezTo>
                    <a:pt x="3" y="4"/>
                    <a:pt x="3" y="4"/>
                    <a:pt x="3" y="4"/>
                  </a:cubicBezTo>
                  <a:cubicBezTo>
                    <a:pt x="3" y="3"/>
                    <a:pt x="3" y="2"/>
                    <a:pt x="3" y="1"/>
                  </a:cubicBezTo>
                  <a:cubicBezTo>
                    <a:pt x="3" y="1"/>
                    <a:pt x="2" y="0"/>
                    <a:pt x="1"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58" name="Freeform 936"/>
            <p:cNvSpPr>
              <a:spLocks/>
            </p:cNvSpPr>
            <p:nvPr/>
          </p:nvSpPr>
          <p:spPr bwMode="auto">
            <a:xfrm>
              <a:off x="2074044" y="4071938"/>
              <a:ext cx="12700" cy="9525"/>
            </a:xfrm>
            <a:custGeom>
              <a:avLst/>
              <a:gdLst>
                <a:gd name="T0" fmla="*/ 3 w 3"/>
                <a:gd name="T1" fmla="*/ 0 h 2"/>
                <a:gd name="T2" fmla="*/ 2 w 3"/>
                <a:gd name="T3" fmla="*/ 0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2" y="0"/>
                    <a:pt x="2" y="0"/>
                  </a:cubicBezTo>
                  <a:cubicBezTo>
                    <a:pt x="1" y="0"/>
                    <a:pt x="0" y="1"/>
                    <a:pt x="0" y="2"/>
                  </a:cubicBezTo>
                  <a:cubicBezTo>
                    <a:pt x="3" y="0"/>
                    <a:pt x="3" y="0"/>
                    <a:pt x="3"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59" name="Freeform 937"/>
            <p:cNvSpPr>
              <a:spLocks/>
            </p:cNvSpPr>
            <p:nvPr/>
          </p:nvSpPr>
          <p:spPr bwMode="auto">
            <a:xfrm>
              <a:off x="2024831" y="4024313"/>
              <a:ext cx="26988" cy="38100"/>
            </a:xfrm>
            <a:custGeom>
              <a:avLst/>
              <a:gdLst>
                <a:gd name="T0" fmla="*/ 6 w 6"/>
                <a:gd name="T1" fmla="*/ 0 h 9"/>
                <a:gd name="T2" fmla="*/ 5 w 6"/>
                <a:gd name="T3" fmla="*/ 1 h 9"/>
                <a:gd name="T4" fmla="*/ 4 w 6"/>
                <a:gd name="T5" fmla="*/ 1 h 9"/>
                <a:gd name="T6" fmla="*/ 2 w 6"/>
                <a:gd name="T7" fmla="*/ 6 h 9"/>
                <a:gd name="T8" fmla="*/ 0 w 6"/>
                <a:gd name="T9" fmla="*/ 7 h 9"/>
                <a:gd name="T10" fmla="*/ 0 w 6"/>
                <a:gd name="T11" fmla="*/ 8 h 9"/>
                <a:gd name="T12" fmla="*/ 1 w 6"/>
                <a:gd name="T13" fmla="*/ 9 h 9"/>
                <a:gd name="T14" fmla="*/ 6 w 6"/>
                <a:gd name="T15" fmla="*/ 2 h 9"/>
                <a:gd name="T16" fmla="*/ 6 w 6"/>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9">
                  <a:moveTo>
                    <a:pt x="6" y="0"/>
                  </a:moveTo>
                  <a:cubicBezTo>
                    <a:pt x="5" y="0"/>
                    <a:pt x="5" y="0"/>
                    <a:pt x="5" y="1"/>
                  </a:cubicBezTo>
                  <a:cubicBezTo>
                    <a:pt x="5" y="1"/>
                    <a:pt x="5" y="1"/>
                    <a:pt x="4" y="1"/>
                  </a:cubicBezTo>
                  <a:cubicBezTo>
                    <a:pt x="4" y="3"/>
                    <a:pt x="4" y="4"/>
                    <a:pt x="2" y="6"/>
                  </a:cubicBezTo>
                  <a:cubicBezTo>
                    <a:pt x="0" y="7"/>
                    <a:pt x="0" y="7"/>
                    <a:pt x="0" y="7"/>
                  </a:cubicBezTo>
                  <a:cubicBezTo>
                    <a:pt x="0" y="7"/>
                    <a:pt x="0" y="8"/>
                    <a:pt x="0" y="8"/>
                  </a:cubicBezTo>
                  <a:cubicBezTo>
                    <a:pt x="1" y="9"/>
                    <a:pt x="1" y="9"/>
                    <a:pt x="1" y="9"/>
                  </a:cubicBezTo>
                  <a:cubicBezTo>
                    <a:pt x="3" y="5"/>
                    <a:pt x="6" y="2"/>
                    <a:pt x="6" y="2"/>
                  </a:cubicBezTo>
                  <a:cubicBezTo>
                    <a:pt x="6" y="1"/>
                    <a:pt x="6" y="0"/>
                    <a:pt x="6"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60" name="Freeform 938"/>
            <p:cNvSpPr>
              <a:spLocks/>
            </p:cNvSpPr>
            <p:nvPr/>
          </p:nvSpPr>
          <p:spPr bwMode="auto">
            <a:xfrm>
              <a:off x="2024831" y="4027488"/>
              <a:ext cx="17463" cy="26988"/>
            </a:xfrm>
            <a:custGeom>
              <a:avLst/>
              <a:gdLst>
                <a:gd name="T0" fmla="*/ 4 w 4"/>
                <a:gd name="T1" fmla="*/ 0 h 6"/>
                <a:gd name="T2" fmla="*/ 0 w 4"/>
                <a:gd name="T3" fmla="*/ 6 h 6"/>
                <a:gd name="T4" fmla="*/ 2 w 4"/>
                <a:gd name="T5" fmla="*/ 5 h 6"/>
                <a:gd name="T6" fmla="*/ 4 w 4"/>
                <a:gd name="T7" fmla="*/ 0 h 6"/>
              </a:gdLst>
              <a:ahLst/>
              <a:cxnLst>
                <a:cxn ang="0">
                  <a:pos x="T0" y="T1"/>
                </a:cxn>
                <a:cxn ang="0">
                  <a:pos x="T2" y="T3"/>
                </a:cxn>
                <a:cxn ang="0">
                  <a:pos x="T4" y="T5"/>
                </a:cxn>
                <a:cxn ang="0">
                  <a:pos x="T6" y="T7"/>
                </a:cxn>
              </a:cxnLst>
              <a:rect l="0" t="0" r="r" b="b"/>
              <a:pathLst>
                <a:path w="4" h="6">
                  <a:moveTo>
                    <a:pt x="4" y="0"/>
                  </a:moveTo>
                  <a:cubicBezTo>
                    <a:pt x="4" y="1"/>
                    <a:pt x="2" y="4"/>
                    <a:pt x="0" y="6"/>
                  </a:cubicBezTo>
                  <a:cubicBezTo>
                    <a:pt x="2" y="5"/>
                    <a:pt x="2" y="5"/>
                    <a:pt x="2" y="5"/>
                  </a:cubicBezTo>
                  <a:cubicBezTo>
                    <a:pt x="4" y="3"/>
                    <a:pt x="4" y="2"/>
                    <a:pt x="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61" name="Freeform 939"/>
            <p:cNvSpPr>
              <a:spLocks noEditPoints="1"/>
            </p:cNvSpPr>
            <p:nvPr/>
          </p:nvSpPr>
          <p:spPr bwMode="auto">
            <a:xfrm>
              <a:off x="2024831" y="3935413"/>
              <a:ext cx="136525" cy="149225"/>
            </a:xfrm>
            <a:custGeom>
              <a:avLst/>
              <a:gdLst>
                <a:gd name="T0" fmla="*/ 0 w 31"/>
                <a:gd name="T1" fmla="*/ 27 h 34"/>
                <a:gd name="T2" fmla="*/ 0 w 31"/>
                <a:gd name="T3" fmla="*/ 28 h 34"/>
                <a:gd name="T4" fmla="*/ 0 w 31"/>
                <a:gd name="T5" fmla="*/ 28 h 34"/>
                <a:gd name="T6" fmla="*/ 0 w 31"/>
                <a:gd name="T7" fmla="*/ 27 h 34"/>
                <a:gd name="T8" fmla="*/ 6 w 31"/>
                <a:gd name="T9" fmla="*/ 12 h 34"/>
                <a:gd name="T10" fmla="*/ 4 w 31"/>
                <a:gd name="T11" fmla="*/ 13 h 34"/>
                <a:gd name="T12" fmla="*/ 3 w 31"/>
                <a:gd name="T13" fmla="*/ 14 h 34"/>
                <a:gd name="T14" fmla="*/ 3 w 31"/>
                <a:gd name="T15" fmla="*/ 13 h 34"/>
                <a:gd name="T16" fmla="*/ 2 w 31"/>
                <a:gd name="T17" fmla="*/ 15 h 34"/>
                <a:gd name="T18" fmla="*/ 1 w 31"/>
                <a:gd name="T19" fmla="*/ 15 h 34"/>
                <a:gd name="T20" fmla="*/ 2 w 31"/>
                <a:gd name="T21" fmla="*/ 17 h 34"/>
                <a:gd name="T22" fmla="*/ 4 w 31"/>
                <a:gd name="T23" fmla="*/ 21 h 34"/>
                <a:gd name="T24" fmla="*/ 5 w 31"/>
                <a:gd name="T25" fmla="*/ 21 h 34"/>
                <a:gd name="T26" fmla="*/ 6 w 31"/>
                <a:gd name="T27" fmla="*/ 20 h 34"/>
                <a:gd name="T28" fmla="*/ 6 w 31"/>
                <a:gd name="T29" fmla="*/ 22 h 34"/>
                <a:gd name="T30" fmla="*/ 1 w 31"/>
                <a:gd name="T31" fmla="*/ 29 h 34"/>
                <a:gd name="T32" fmla="*/ 2 w 31"/>
                <a:gd name="T33" fmla="*/ 31 h 34"/>
                <a:gd name="T34" fmla="*/ 4 w 31"/>
                <a:gd name="T35" fmla="*/ 34 h 34"/>
                <a:gd name="T36" fmla="*/ 10 w 31"/>
                <a:gd name="T37" fmla="*/ 26 h 34"/>
                <a:gd name="T38" fmla="*/ 10 w 31"/>
                <a:gd name="T39" fmla="*/ 25 h 34"/>
                <a:gd name="T40" fmla="*/ 11 w 31"/>
                <a:gd name="T41" fmla="*/ 24 h 34"/>
                <a:gd name="T42" fmla="*/ 13 w 31"/>
                <a:gd name="T43" fmla="*/ 22 h 34"/>
                <a:gd name="T44" fmla="*/ 14 w 31"/>
                <a:gd name="T45" fmla="*/ 20 h 34"/>
                <a:gd name="T46" fmla="*/ 6 w 31"/>
                <a:gd name="T47" fmla="*/ 12 h 34"/>
                <a:gd name="T48" fmla="*/ 13 w 31"/>
                <a:gd name="T49" fmla="*/ 8 h 34"/>
                <a:gd name="T50" fmla="*/ 10 w 31"/>
                <a:gd name="T51" fmla="*/ 10 h 34"/>
                <a:gd name="T52" fmla="*/ 17 w 31"/>
                <a:gd name="T53" fmla="*/ 17 h 34"/>
                <a:gd name="T54" fmla="*/ 18 w 31"/>
                <a:gd name="T55" fmla="*/ 14 h 34"/>
                <a:gd name="T56" fmla="*/ 13 w 31"/>
                <a:gd name="T57" fmla="*/ 8 h 34"/>
                <a:gd name="T58" fmla="*/ 27 w 31"/>
                <a:gd name="T59" fmla="*/ 0 h 34"/>
                <a:gd name="T60" fmla="*/ 25 w 31"/>
                <a:gd name="T61" fmla="*/ 1 h 34"/>
                <a:gd name="T62" fmla="*/ 29 w 31"/>
                <a:gd name="T63" fmla="*/ 6 h 34"/>
                <a:gd name="T64" fmla="*/ 31 w 31"/>
                <a:gd name="T65" fmla="*/ 4 h 34"/>
                <a:gd name="T66" fmla="*/ 27 w 31"/>
                <a:gd name="T6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4">
                  <a:moveTo>
                    <a:pt x="0" y="27"/>
                  </a:moveTo>
                  <a:cubicBezTo>
                    <a:pt x="0" y="28"/>
                    <a:pt x="0" y="28"/>
                    <a:pt x="0" y="28"/>
                  </a:cubicBezTo>
                  <a:cubicBezTo>
                    <a:pt x="0" y="28"/>
                    <a:pt x="0" y="28"/>
                    <a:pt x="0" y="28"/>
                  </a:cubicBezTo>
                  <a:cubicBezTo>
                    <a:pt x="0" y="28"/>
                    <a:pt x="0" y="27"/>
                    <a:pt x="0" y="27"/>
                  </a:cubicBezTo>
                  <a:moveTo>
                    <a:pt x="6" y="12"/>
                  </a:moveTo>
                  <a:cubicBezTo>
                    <a:pt x="5" y="13"/>
                    <a:pt x="4" y="13"/>
                    <a:pt x="4" y="13"/>
                  </a:cubicBezTo>
                  <a:cubicBezTo>
                    <a:pt x="3" y="13"/>
                    <a:pt x="3" y="14"/>
                    <a:pt x="3" y="14"/>
                  </a:cubicBezTo>
                  <a:cubicBezTo>
                    <a:pt x="3" y="14"/>
                    <a:pt x="3" y="13"/>
                    <a:pt x="3" y="13"/>
                  </a:cubicBezTo>
                  <a:cubicBezTo>
                    <a:pt x="2" y="14"/>
                    <a:pt x="2" y="14"/>
                    <a:pt x="2" y="15"/>
                  </a:cubicBezTo>
                  <a:cubicBezTo>
                    <a:pt x="1" y="15"/>
                    <a:pt x="1" y="15"/>
                    <a:pt x="1" y="15"/>
                  </a:cubicBezTo>
                  <a:cubicBezTo>
                    <a:pt x="2" y="17"/>
                    <a:pt x="2" y="17"/>
                    <a:pt x="2" y="17"/>
                  </a:cubicBezTo>
                  <a:cubicBezTo>
                    <a:pt x="4" y="18"/>
                    <a:pt x="4" y="20"/>
                    <a:pt x="4" y="21"/>
                  </a:cubicBezTo>
                  <a:cubicBezTo>
                    <a:pt x="5" y="21"/>
                    <a:pt x="5" y="21"/>
                    <a:pt x="5" y="21"/>
                  </a:cubicBezTo>
                  <a:cubicBezTo>
                    <a:pt x="5" y="20"/>
                    <a:pt x="5" y="20"/>
                    <a:pt x="6" y="20"/>
                  </a:cubicBezTo>
                  <a:cubicBezTo>
                    <a:pt x="6" y="20"/>
                    <a:pt x="6" y="21"/>
                    <a:pt x="6" y="22"/>
                  </a:cubicBezTo>
                  <a:cubicBezTo>
                    <a:pt x="6" y="22"/>
                    <a:pt x="3" y="25"/>
                    <a:pt x="1" y="29"/>
                  </a:cubicBezTo>
                  <a:cubicBezTo>
                    <a:pt x="2" y="31"/>
                    <a:pt x="2" y="31"/>
                    <a:pt x="2" y="31"/>
                  </a:cubicBezTo>
                  <a:cubicBezTo>
                    <a:pt x="2" y="32"/>
                    <a:pt x="3" y="33"/>
                    <a:pt x="4" y="34"/>
                  </a:cubicBezTo>
                  <a:cubicBezTo>
                    <a:pt x="10" y="26"/>
                    <a:pt x="10" y="26"/>
                    <a:pt x="10" y="26"/>
                  </a:cubicBezTo>
                  <a:cubicBezTo>
                    <a:pt x="10" y="26"/>
                    <a:pt x="10" y="25"/>
                    <a:pt x="10" y="25"/>
                  </a:cubicBezTo>
                  <a:cubicBezTo>
                    <a:pt x="10" y="25"/>
                    <a:pt x="11" y="25"/>
                    <a:pt x="11" y="24"/>
                  </a:cubicBezTo>
                  <a:cubicBezTo>
                    <a:pt x="13" y="22"/>
                    <a:pt x="13" y="22"/>
                    <a:pt x="13" y="22"/>
                  </a:cubicBezTo>
                  <a:cubicBezTo>
                    <a:pt x="13" y="22"/>
                    <a:pt x="13" y="21"/>
                    <a:pt x="14" y="20"/>
                  </a:cubicBezTo>
                  <a:cubicBezTo>
                    <a:pt x="6" y="12"/>
                    <a:pt x="6" y="12"/>
                    <a:pt x="6" y="12"/>
                  </a:cubicBezTo>
                  <a:moveTo>
                    <a:pt x="13" y="8"/>
                  </a:moveTo>
                  <a:cubicBezTo>
                    <a:pt x="12" y="9"/>
                    <a:pt x="11" y="9"/>
                    <a:pt x="10" y="10"/>
                  </a:cubicBezTo>
                  <a:cubicBezTo>
                    <a:pt x="12" y="11"/>
                    <a:pt x="15" y="14"/>
                    <a:pt x="17" y="17"/>
                  </a:cubicBezTo>
                  <a:cubicBezTo>
                    <a:pt x="17" y="16"/>
                    <a:pt x="18" y="15"/>
                    <a:pt x="18" y="14"/>
                  </a:cubicBezTo>
                  <a:cubicBezTo>
                    <a:pt x="16" y="12"/>
                    <a:pt x="14" y="10"/>
                    <a:pt x="13" y="8"/>
                  </a:cubicBezTo>
                  <a:moveTo>
                    <a:pt x="27" y="0"/>
                  </a:moveTo>
                  <a:cubicBezTo>
                    <a:pt x="25" y="1"/>
                    <a:pt x="25" y="1"/>
                    <a:pt x="25" y="1"/>
                  </a:cubicBezTo>
                  <a:cubicBezTo>
                    <a:pt x="26" y="3"/>
                    <a:pt x="27" y="4"/>
                    <a:pt x="29" y="6"/>
                  </a:cubicBezTo>
                  <a:cubicBezTo>
                    <a:pt x="30" y="5"/>
                    <a:pt x="30" y="5"/>
                    <a:pt x="31" y="4"/>
                  </a:cubicBezTo>
                  <a:cubicBezTo>
                    <a:pt x="30" y="3"/>
                    <a:pt x="29" y="1"/>
                    <a:pt x="2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62" name="Freeform 940"/>
            <p:cNvSpPr>
              <a:spLocks noEditPoints="1"/>
            </p:cNvSpPr>
            <p:nvPr/>
          </p:nvSpPr>
          <p:spPr bwMode="auto">
            <a:xfrm>
              <a:off x="2051819" y="3930651"/>
              <a:ext cx="114300" cy="93663"/>
            </a:xfrm>
            <a:custGeom>
              <a:avLst/>
              <a:gdLst>
                <a:gd name="T0" fmla="*/ 4 w 26"/>
                <a:gd name="T1" fmla="*/ 11 h 21"/>
                <a:gd name="T2" fmla="*/ 0 w 26"/>
                <a:gd name="T3" fmla="*/ 13 h 21"/>
                <a:gd name="T4" fmla="*/ 8 w 26"/>
                <a:gd name="T5" fmla="*/ 21 h 21"/>
                <a:gd name="T6" fmla="*/ 11 w 26"/>
                <a:gd name="T7" fmla="*/ 18 h 21"/>
                <a:gd name="T8" fmla="*/ 4 w 26"/>
                <a:gd name="T9" fmla="*/ 11 h 21"/>
                <a:gd name="T10" fmla="*/ 19 w 26"/>
                <a:gd name="T11" fmla="*/ 2 h 21"/>
                <a:gd name="T12" fmla="*/ 16 w 26"/>
                <a:gd name="T13" fmla="*/ 4 h 21"/>
                <a:gd name="T14" fmla="*/ 13 w 26"/>
                <a:gd name="T15" fmla="*/ 6 h 21"/>
                <a:gd name="T16" fmla="*/ 7 w 26"/>
                <a:gd name="T17" fmla="*/ 9 h 21"/>
                <a:gd name="T18" fmla="*/ 12 w 26"/>
                <a:gd name="T19" fmla="*/ 15 h 21"/>
                <a:gd name="T20" fmla="*/ 17 w 26"/>
                <a:gd name="T21" fmla="*/ 9 h 21"/>
                <a:gd name="T22" fmla="*/ 17 w 26"/>
                <a:gd name="T23" fmla="*/ 9 h 21"/>
                <a:gd name="T24" fmla="*/ 19 w 26"/>
                <a:gd name="T25" fmla="*/ 9 h 21"/>
                <a:gd name="T26" fmla="*/ 23 w 26"/>
                <a:gd name="T27" fmla="*/ 7 h 21"/>
                <a:gd name="T28" fmla="*/ 19 w 26"/>
                <a:gd name="T29" fmla="*/ 2 h 21"/>
                <a:gd name="T30" fmla="*/ 22 w 26"/>
                <a:gd name="T31" fmla="*/ 0 h 21"/>
                <a:gd name="T32" fmla="*/ 21 w 26"/>
                <a:gd name="T33" fmla="*/ 1 h 21"/>
                <a:gd name="T34" fmla="*/ 25 w 26"/>
                <a:gd name="T35" fmla="*/ 5 h 21"/>
                <a:gd name="T36" fmla="*/ 26 w 26"/>
                <a:gd name="T37" fmla="*/ 5 h 21"/>
                <a:gd name="T38" fmla="*/ 23 w 26"/>
                <a:gd name="T39" fmla="*/ 1 h 21"/>
                <a:gd name="T40" fmla="*/ 22 w 26"/>
                <a:gd name="T4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1">
                  <a:moveTo>
                    <a:pt x="4" y="11"/>
                  </a:moveTo>
                  <a:cubicBezTo>
                    <a:pt x="3" y="11"/>
                    <a:pt x="1" y="12"/>
                    <a:pt x="0" y="13"/>
                  </a:cubicBezTo>
                  <a:cubicBezTo>
                    <a:pt x="8" y="21"/>
                    <a:pt x="8" y="21"/>
                    <a:pt x="8" y="21"/>
                  </a:cubicBezTo>
                  <a:cubicBezTo>
                    <a:pt x="9" y="20"/>
                    <a:pt x="10" y="19"/>
                    <a:pt x="11" y="18"/>
                  </a:cubicBezTo>
                  <a:cubicBezTo>
                    <a:pt x="9" y="15"/>
                    <a:pt x="6" y="12"/>
                    <a:pt x="4" y="11"/>
                  </a:cubicBezTo>
                  <a:moveTo>
                    <a:pt x="19" y="2"/>
                  </a:moveTo>
                  <a:cubicBezTo>
                    <a:pt x="16" y="4"/>
                    <a:pt x="16" y="4"/>
                    <a:pt x="16" y="4"/>
                  </a:cubicBezTo>
                  <a:cubicBezTo>
                    <a:pt x="13" y="6"/>
                    <a:pt x="13" y="6"/>
                    <a:pt x="13" y="6"/>
                  </a:cubicBezTo>
                  <a:cubicBezTo>
                    <a:pt x="11" y="7"/>
                    <a:pt x="9" y="8"/>
                    <a:pt x="7" y="9"/>
                  </a:cubicBezTo>
                  <a:cubicBezTo>
                    <a:pt x="8" y="11"/>
                    <a:pt x="10" y="13"/>
                    <a:pt x="12" y="15"/>
                  </a:cubicBezTo>
                  <a:cubicBezTo>
                    <a:pt x="14" y="12"/>
                    <a:pt x="16" y="10"/>
                    <a:pt x="17" y="9"/>
                  </a:cubicBezTo>
                  <a:cubicBezTo>
                    <a:pt x="17" y="9"/>
                    <a:pt x="17" y="9"/>
                    <a:pt x="17" y="9"/>
                  </a:cubicBezTo>
                  <a:cubicBezTo>
                    <a:pt x="18" y="9"/>
                    <a:pt x="18" y="9"/>
                    <a:pt x="19" y="9"/>
                  </a:cubicBezTo>
                  <a:cubicBezTo>
                    <a:pt x="19" y="9"/>
                    <a:pt x="21" y="8"/>
                    <a:pt x="23" y="7"/>
                  </a:cubicBezTo>
                  <a:cubicBezTo>
                    <a:pt x="21" y="5"/>
                    <a:pt x="20" y="4"/>
                    <a:pt x="19" y="2"/>
                  </a:cubicBezTo>
                  <a:moveTo>
                    <a:pt x="22" y="0"/>
                  </a:moveTo>
                  <a:cubicBezTo>
                    <a:pt x="21" y="1"/>
                    <a:pt x="21" y="1"/>
                    <a:pt x="21" y="1"/>
                  </a:cubicBezTo>
                  <a:cubicBezTo>
                    <a:pt x="23" y="2"/>
                    <a:pt x="24" y="4"/>
                    <a:pt x="25" y="5"/>
                  </a:cubicBezTo>
                  <a:cubicBezTo>
                    <a:pt x="26" y="5"/>
                    <a:pt x="26" y="5"/>
                    <a:pt x="26" y="5"/>
                  </a:cubicBezTo>
                  <a:cubicBezTo>
                    <a:pt x="26" y="3"/>
                    <a:pt x="25" y="2"/>
                    <a:pt x="23" y="1"/>
                  </a:cubicBezTo>
                  <a:cubicBezTo>
                    <a:pt x="22" y="0"/>
                    <a:pt x="22" y="0"/>
                    <a:pt x="2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63" name="Freeform 941"/>
            <p:cNvSpPr>
              <a:spLocks/>
            </p:cNvSpPr>
            <p:nvPr/>
          </p:nvSpPr>
          <p:spPr bwMode="auto">
            <a:xfrm>
              <a:off x="2012131" y="4002088"/>
              <a:ext cx="30163" cy="57150"/>
            </a:xfrm>
            <a:custGeom>
              <a:avLst/>
              <a:gdLst>
                <a:gd name="T0" fmla="*/ 4 w 7"/>
                <a:gd name="T1" fmla="*/ 0 h 13"/>
                <a:gd name="T2" fmla="*/ 3 w 7"/>
                <a:gd name="T3" fmla="*/ 2 h 13"/>
                <a:gd name="T4" fmla="*/ 0 w 7"/>
                <a:gd name="T5" fmla="*/ 7 h 13"/>
                <a:gd name="T6" fmla="*/ 3 w 7"/>
                <a:gd name="T7" fmla="*/ 13 h 13"/>
                <a:gd name="T8" fmla="*/ 3 w 7"/>
                <a:gd name="T9" fmla="*/ 12 h 13"/>
                <a:gd name="T10" fmla="*/ 7 w 7"/>
                <a:gd name="T11" fmla="*/ 6 h 13"/>
                <a:gd name="T12" fmla="*/ 5 w 7"/>
                <a:gd name="T13" fmla="*/ 2 h 13"/>
                <a:gd name="T14" fmla="*/ 4 w 7"/>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3">
                  <a:moveTo>
                    <a:pt x="4" y="0"/>
                  </a:moveTo>
                  <a:cubicBezTo>
                    <a:pt x="3" y="2"/>
                    <a:pt x="3" y="2"/>
                    <a:pt x="3" y="2"/>
                  </a:cubicBezTo>
                  <a:cubicBezTo>
                    <a:pt x="0" y="7"/>
                    <a:pt x="0" y="7"/>
                    <a:pt x="0" y="7"/>
                  </a:cubicBezTo>
                  <a:cubicBezTo>
                    <a:pt x="3" y="13"/>
                    <a:pt x="3" y="13"/>
                    <a:pt x="3" y="13"/>
                  </a:cubicBezTo>
                  <a:cubicBezTo>
                    <a:pt x="3" y="12"/>
                    <a:pt x="3" y="12"/>
                    <a:pt x="3" y="12"/>
                  </a:cubicBezTo>
                  <a:cubicBezTo>
                    <a:pt x="5" y="10"/>
                    <a:pt x="7" y="7"/>
                    <a:pt x="7" y="6"/>
                  </a:cubicBezTo>
                  <a:cubicBezTo>
                    <a:pt x="7" y="5"/>
                    <a:pt x="7" y="3"/>
                    <a:pt x="5" y="2"/>
                  </a:cubicBezTo>
                  <a:cubicBezTo>
                    <a:pt x="4" y="0"/>
                    <a:pt x="4" y="0"/>
                    <a:pt x="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64" name="Freeform 942"/>
            <p:cNvSpPr>
              <a:spLocks/>
            </p:cNvSpPr>
            <p:nvPr/>
          </p:nvSpPr>
          <p:spPr bwMode="auto">
            <a:xfrm>
              <a:off x="2069281" y="3935413"/>
              <a:ext cx="25400" cy="26988"/>
            </a:xfrm>
            <a:custGeom>
              <a:avLst/>
              <a:gdLst>
                <a:gd name="T0" fmla="*/ 3 w 6"/>
                <a:gd name="T1" fmla="*/ 0 h 6"/>
                <a:gd name="T2" fmla="*/ 2 w 6"/>
                <a:gd name="T3" fmla="*/ 0 h 6"/>
                <a:gd name="T4" fmla="*/ 2 w 6"/>
                <a:gd name="T5" fmla="*/ 0 h 6"/>
                <a:gd name="T6" fmla="*/ 2 w 6"/>
                <a:gd name="T7" fmla="*/ 0 h 6"/>
                <a:gd name="T8" fmla="*/ 0 w 6"/>
                <a:gd name="T9" fmla="*/ 3 h 6"/>
                <a:gd name="T10" fmla="*/ 0 w 6"/>
                <a:gd name="T11" fmla="*/ 6 h 6"/>
                <a:gd name="T12" fmla="*/ 5 w 6"/>
                <a:gd name="T13" fmla="*/ 4 h 6"/>
                <a:gd name="T14" fmla="*/ 5 w 6"/>
                <a:gd name="T15" fmla="*/ 1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2" y="0"/>
                  </a:cubicBezTo>
                  <a:cubicBezTo>
                    <a:pt x="2" y="0"/>
                    <a:pt x="2" y="0"/>
                    <a:pt x="2" y="0"/>
                  </a:cubicBezTo>
                  <a:cubicBezTo>
                    <a:pt x="2" y="0"/>
                    <a:pt x="2" y="0"/>
                    <a:pt x="2" y="0"/>
                  </a:cubicBezTo>
                  <a:cubicBezTo>
                    <a:pt x="2" y="1"/>
                    <a:pt x="1" y="2"/>
                    <a:pt x="0" y="3"/>
                  </a:cubicBezTo>
                  <a:cubicBezTo>
                    <a:pt x="0" y="4"/>
                    <a:pt x="0" y="5"/>
                    <a:pt x="0" y="6"/>
                  </a:cubicBezTo>
                  <a:cubicBezTo>
                    <a:pt x="2" y="5"/>
                    <a:pt x="5" y="4"/>
                    <a:pt x="5" y="4"/>
                  </a:cubicBezTo>
                  <a:cubicBezTo>
                    <a:pt x="6" y="3"/>
                    <a:pt x="6" y="2"/>
                    <a:pt x="5" y="1"/>
                  </a:cubicBezTo>
                  <a:cubicBezTo>
                    <a:pt x="5" y="0"/>
                    <a:pt x="4" y="0"/>
                    <a:pt x="3"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65" name="Freeform 943"/>
            <p:cNvSpPr>
              <a:spLocks/>
            </p:cNvSpPr>
            <p:nvPr/>
          </p:nvSpPr>
          <p:spPr bwMode="auto">
            <a:xfrm>
              <a:off x="2051819" y="3948113"/>
              <a:ext cx="17463" cy="26988"/>
            </a:xfrm>
            <a:custGeom>
              <a:avLst/>
              <a:gdLst>
                <a:gd name="T0" fmla="*/ 4 w 4"/>
                <a:gd name="T1" fmla="*/ 0 h 6"/>
                <a:gd name="T2" fmla="*/ 0 w 4"/>
                <a:gd name="T3" fmla="*/ 6 h 6"/>
                <a:gd name="T4" fmla="*/ 4 w 4"/>
                <a:gd name="T5" fmla="*/ 3 h 6"/>
                <a:gd name="T6" fmla="*/ 4 w 4"/>
                <a:gd name="T7" fmla="*/ 0 h 6"/>
              </a:gdLst>
              <a:ahLst/>
              <a:cxnLst>
                <a:cxn ang="0">
                  <a:pos x="T0" y="T1"/>
                </a:cxn>
                <a:cxn ang="0">
                  <a:pos x="T2" y="T3"/>
                </a:cxn>
                <a:cxn ang="0">
                  <a:pos x="T4" y="T5"/>
                </a:cxn>
                <a:cxn ang="0">
                  <a:pos x="T6" y="T7"/>
                </a:cxn>
              </a:cxnLst>
              <a:rect l="0" t="0" r="r" b="b"/>
              <a:pathLst>
                <a:path w="4" h="6">
                  <a:moveTo>
                    <a:pt x="4" y="0"/>
                  </a:moveTo>
                  <a:cubicBezTo>
                    <a:pt x="3" y="2"/>
                    <a:pt x="1" y="4"/>
                    <a:pt x="0" y="6"/>
                  </a:cubicBezTo>
                  <a:cubicBezTo>
                    <a:pt x="1" y="5"/>
                    <a:pt x="3" y="4"/>
                    <a:pt x="4" y="3"/>
                  </a:cubicBezTo>
                  <a:cubicBezTo>
                    <a:pt x="4" y="2"/>
                    <a:pt x="4" y="1"/>
                    <a:pt x="4"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66" name="Freeform 944"/>
            <p:cNvSpPr>
              <a:spLocks/>
            </p:cNvSpPr>
            <p:nvPr/>
          </p:nvSpPr>
          <p:spPr bwMode="auto">
            <a:xfrm>
              <a:off x="2012131" y="3965576"/>
              <a:ext cx="22225" cy="19050"/>
            </a:xfrm>
            <a:custGeom>
              <a:avLst/>
              <a:gdLst>
                <a:gd name="T0" fmla="*/ 3 w 5"/>
                <a:gd name="T1" fmla="*/ 0 h 4"/>
                <a:gd name="T2" fmla="*/ 0 w 5"/>
                <a:gd name="T3" fmla="*/ 2 h 4"/>
                <a:gd name="T4" fmla="*/ 1 w 5"/>
                <a:gd name="T5" fmla="*/ 4 h 4"/>
                <a:gd name="T6" fmla="*/ 2 w 5"/>
                <a:gd name="T7" fmla="*/ 4 h 4"/>
                <a:gd name="T8" fmla="*/ 4 w 5"/>
                <a:gd name="T9" fmla="*/ 3 h 4"/>
                <a:gd name="T10" fmla="*/ 5 w 5"/>
                <a:gd name="T11" fmla="*/ 2 h 4"/>
                <a:gd name="T12" fmla="*/ 4 w 5"/>
                <a:gd name="T13" fmla="*/ 1 h 4"/>
                <a:gd name="T14" fmla="*/ 3 w 5"/>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3" y="0"/>
                  </a:moveTo>
                  <a:cubicBezTo>
                    <a:pt x="0" y="2"/>
                    <a:pt x="0" y="2"/>
                    <a:pt x="0" y="2"/>
                  </a:cubicBezTo>
                  <a:cubicBezTo>
                    <a:pt x="0" y="2"/>
                    <a:pt x="0" y="3"/>
                    <a:pt x="1" y="4"/>
                  </a:cubicBezTo>
                  <a:cubicBezTo>
                    <a:pt x="1" y="4"/>
                    <a:pt x="2" y="4"/>
                    <a:pt x="2" y="4"/>
                  </a:cubicBezTo>
                  <a:cubicBezTo>
                    <a:pt x="3" y="4"/>
                    <a:pt x="4" y="4"/>
                    <a:pt x="4" y="3"/>
                  </a:cubicBezTo>
                  <a:cubicBezTo>
                    <a:pt x="4" y="3"/>
                    <a:pt x="4" y="3"/>
                    <a:pt x="5" y="2"/>
                  </a:cubicBezTo>
                  <a:cubicBezTo>
                    <a:pt x="5" y="2"/>
                    <a:pt x="4" y="2"/>
                    <a:pt x="4" y="1"/>
                  </a:cubicBezTo>
                  <a:cubicBezTo>
                    <a:pt x="4" y="1"/>
                    <a:pt x="3" y="0"/>
                    <a:pt x="3"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67" name="Freeform 945"/>
            <p:cNvSpPr>
              <a:spLocks/>
            </p:cNvSpPr>
            <p:nvPr/>
          </p:nvSpPr>
          <p:spPr bwMode="auto">
            <a:xfrm>
              <a:off x="2024831" y="3962401"/>
              <a:ext cx="12700" cy="12700"/>
            </a:xfrm>
            <a:custGeom>
              <a:avLst/>
              <a:gdLst>
                <a:gd name="T0" fmla="*/ 1 w 3"/>
                <a:gd name="T1" fmla="*/ 0 h 3"/>
                <a:gd name="T2" fmla="*/ 0 w 3"/>
                <a:gd name="T3" fmla="*/ 1 h 3"/>
                <a:gd name="T4" fmla="*/ 1 w 3"/>
                <a:gd name="T5" fmla="*/ 2 h 3"/>
                <a:gd name="T6" fmla="*/ 2 w 3"/>
                <a:gd name="T7" fmla="*/ 3 h 3"/>
                <a:gd name="T8" fmla="*/ 3 w 3"/>
                <a:gd name="T9" fmla="*/ 2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cubicBezTo>
                    <a:pt x="0" y="1"/>
                    <a:pt x="0" y="1"/>
                    <a:pt x="0" y="1"/>
                  </a:cubicBezTo>
                  <a:cubicBezTo>
                    <a:pt x="0" y="1"/>
                    <a:pt x="1" y="2"/>
                    <a:pt x="1" y="2"/>
                  </a:cubicBezTo>
                  <a:cubicBezTo>
                    <a:pt x="1" y="3"/>
                    <a:pt x="2" y="3"/>
                    <a:pt x="2" y="3"/>
                  </a:cubicBezTo>
                  <a:cubicBezTo>
                    <a:pt x="2" y="3"/>
                    <a:pt x="3" y="3"/>
                    <a:pt x="3" y="2"/>
                  </a:cubicBezTo>
                  <a:cubicBezTo>
                    <a:pt x="2" y="1"/>
                    <a:pt x="2" y="1"/>
                    <a:pt x="1"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68" name="Freeform 946"/>
            <p:cNvSpPr>
              <a:spLocks/>
            </p:cNvSpPr>
            <p:nvPr/>
          </p:nvSpPr>
          <p:spPr bwMode="auto">
            <a:xfrm>
              <a:off x="2029594" y="3952876"/>
              <a:ext cx="22225" cy="17463"/>
            </a:xfrm>
            <a:custGeom>
              <a:avLst/>
              <a:gdLst>
                <a:gd name="T0" fmla="*/ 5 w 5"/>
                <a:gd name="T1" fmla="*/ 0 h 4"/>
                <a:gd name="T2" fmla="*/ 0 w 5"/>
                <a:gd name="T3" fmla="*/ 2 h 4"/>
                <a:gd name="T4" fmla="*/ 2 w 5"/>
                <a:gd name="T5" fmla="*/ 4 h 4"/>
                <a:gd name="T6" fmla="*/ 5 w 5"/>
                <a:gd name="T7" fmla="*/ 0 h 4"/>
              </a:gdLst>
              <a:ahLst/>
              <a:cxnLst>
                <a:cxn ang="0">
                  <a:pos x="T0" y="T1"/>
                </a:cxn>
                <a:cxn ang="0">
                  <a:pos x="T2" y="T3"/>
                </a:cxn>
                <a:cxn ang="0">
                  <a:pos x="T4" y="T5"/>
                </a:cxn>
                <a:cxn ang="0">
                  <a:pos x="T6" y="T7"/>
                </a:cxn>
              </a:cxnLst>
              <a:rect l="0" t="0" r="r" b="b"/>
              <a:pathLst>
                <a:path w="5" h="4">
                  <a:moveTo>
                    <a:pt x="5" y="0"/>
                  </a:moveTo>
                  <a:cubicBezTo>
                    <a:pt x="0" y="2"/>
                    <a:pt x="0" y="2"/>
                    <a:pt x="0" y="2"/>
                  </a:cubicBezTo>
                  <a:cubicBezTo>
                    <a:pt x="1" y="3"/>
                    <a:pt x="1" y="3"/>
                    <a:pt x="2" y="4"/>
                  </a:cubicBezTo>
                  <a:cubicBezTo>
                    <a:pt x="3" y="3"/>
                    <a:pt x="4" y="1"/>
                    <a:pt x="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69" name="Freeform 947"/>
            <p:cNvSpPr>
              <a:spLocks noEditPoints="1"/>
            </p:cNvSpPr>
            <p:nvPr/>
          </p:nvSpPr>
          <p:spPr bwMode="auto">
            <a:xfrm>
              <a:off x="2108969" y="3962401"/>
              <a:ext cx="60325" cy="61913"/>
            </a:xfrm>
            <a:custGeom>
              <a:avLst/>
              <a:gdLst>
                <a:gd name="T0" fmla="*/ 1 w 14"/>
                <a:gd name="T1" fmla="*/ 10 h 14"/>
                <a:gd name="T2" fmla="*/ 0 w 14"/>
                <a:gd name="T3" fmla="*/ 13 h 14"/>
                <a:gd name="T4" fmla="*/ 0 w 14"/>
                <a:gd name="T5" fmla="*/ 13 h 14"/>
                <a:gd name="T6" fmla="*/ 0 w 14"/>
                <a:gd name="T7" fmla="*/ 14 h 14"/>
                <a:gd name="T8" fmla="*/ 3 w 14"/>
                <a:gd name="T9" fmla="*/ 12 h 14"/>
                <a:gd name="T10" fmla="*/ 1 w 14"/>
                <a:gd name="T11" fmla="*/ 10 h 14"/>
                <a:gd name="T12" fmla="*/ 13 w 14"/>
                <a:gd name="T13" fmla="*/ 0 h 14"/>
                <a:gd name="T14" fmla="*/ 11 w 14"/>
                <a:gd name="T15" fmla="*/ 1 h 14"/>
                <a:gd name="T16" fmla="*/ 12 w 14"/>
                <a:gd name="T17" fmla="*/ 3 h 14"/>
                <a:gd name="T18" fmla="*/ 14 w 14"/>
                <a:gd name="T19" fmla="*/ 0 h 14"/>
                <a:gd name="T20" fmla="*/ 13 w 1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4">
                  <a:moveTo>
                    <a:pt x="1" y="10"/>
                  </a:moveTo>
                  <a:cubicBezTo>
                    <a:pt x="1" y="11"/>
                    <a:pt x="0" y="12"/>
                    <a:pt x="0" y="13"/>
                  </a:cubicBezTo>
                  <a:cubicBezTo>
                    <a:pt x="0" y="13"/>
                    <a:pt x="0" y="13"/>
                    <a:pt x="0" y="13"/>
                  </a:cubicBezTo>
                  <a:cubicBezTo>
                    <a:pt x="0" y="13"/>
                    <a:pt x="0" y="14"/>
                    <a:pt x="0" y="14"/>
                  </a:cubicBezTo>
                  <a:cubicBezTo>
                    <a:pt x="1" y="13"/>
                    <a:pt x="2" y="13"/>
                    <a:pt x="3" y="12"/>
                  </a:cubicBezTo>
                  <a:cubicBezTo>
                    <a:pt x="2" y="12"/>
                    <a:pt x="2" y="11"/>
                    <a:pt x="1" y="10"/>
                  </a:cubicBezTo>
                  <a:moveTo>
                    <a:pt x="13" y="0"/>
                  </a:moveTo>
                  <a:cubicBezTo>
                    <a:pt x="12" y="0"/>
                    <a:pt x="12" y="1"/>
                    <a:pt x="11" y="1"/>
                  </a:cubicBezTo>
                  <a:cubicBezTo>
                    <a:pt x="11" y="2"/>
                    <a:pt x="12" y="2"/>
                    <a:pt x="12" y="3"/>
                  </a:cubicBezTo>
                  <a:cubicBezTo>
                    <a:pt x="13" y="2"/>
                    <a:pt x="13" y="1"/>
                    <a:pt x="14" y="0"/>
                  </a:cubicBezTo>
                  <a:cubicBezTo>
                    <a:pt x="13" y="0"/>
                    <a:pt x="13" y="0"/>
                    <a:pt x="13"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70" name="Freeform 948"/>
            <p:cNvSpPr>
              <a:spLocks noEditPoints="1"/>
            </p:cNvSpPr>
            <p:nvPr/>
          </p:nvSpPr>
          <p:spPr bwMode="auto">
            <a:xfrm>
              <a:off x="2099444" y="3957638"/>
              <a:ext cx="69850" cy="69850"/>
            </a:xfrm>
            <a:custGeom>
              <a:avLst/>
              <a:gdLst>
                <a:gd name="T0" fmla="*/ 2 w 16"/>
                <a:gd name="T1" fmla="*/ 14 h 16"/>
                <a:gd name="T2" fmla="*/ 0 w 16"/>
                <a:gd name="T3" fmla="*/ 16 h 16"/>
                <a:gd name="T4" fmla="*/ 2 w 16"/>
                <a:gd name="T5" fmla="*/ 15 h 16"/>
                <a:gd name="T6" fmla="*/ 2 w 16"/>
                <a:gd name="T7" fmla="*/ 14 h 16"/>
                <a:gd name="T8" fmla="*/ 2 w 16"/>
                <a:gd name="T9" fmla="*/ 14 h 16"/>
                <a:gd name="T10" fmla="*/ 13 w 16"/>
                <a:gd name="T11" fmla="*/ 2 h 16"/>
                <a:gd name="T12" fmla="*/ 8 w 16"/>
                <a:gd name="T13" fmla="*/ 5 h 16"/>
                <a:gd name="T14" fmla="*/ 8 w 16"/>
                <a:gd name="T15" fmla="*/ 5 h 16"/>
                <a:gd name="T16" fmla="*/ 8 w 16"/>
                <a:gd name="T17" fmla="*/ 5 h 16"/>
                <a:gd name="T18" fmla="*/ 3 w 16"/>
                <a:gd name="T19" fmla="*/ 11 h 16"/>
                <a:gd name="T20" fmla="*/ 5 w 16"/>
                <a:gd name="T21" fmla="*/ 13 h 16"/>
                <a:gd name="T22" fmla="*/ 8 w 16"/>
                <a:gd name="T23" fmla="*/ 11 h 16"/>
                <a:gd name="T24" fmla="*/ 9 w 16"/>
                <a:gd name="T25" fmla="*/ 11 h 16"/>
                <a:gd name="T26" fmla="*/ 14 w 16"/>
                <a:gd name="T27" fmla="*/ 4 h 16"/>
                <a:gd name="T28" fmla="*/ 14 w 16"/>
                <a:gd name="T29" fmla="*/ 4 h 16"/>
                <a:gd name="T30" fmla="*/ 13 w 16"/>
                <a:gd name="T31" fmla="*/ 2 h 16"/>
                <a:gd name="T32" fmla="*/ 16 w 16"/>
                <a:gd name="T33" fmla="*/ 0 h 16"/>
                <a:gd name="T34" fmla="*/ 15 w 16"/>
                <a:gd name="T35" fmla="*/ 1 h 16"/>
                <a:gd name="T36" fmla="*/ 16 w 16"/>
                <a:gd name="T37" fmla="*/ 1 h 16"/>
                <a:gd name="T38" fmla="*/ 16 w 16"/>
                <a:gd name="T3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16">
                  <a:moveTo>
                    <a:pt x="2" y="14"/>
                  </a:moveTo>
                  <a:cubicBezTo>
                    <a:pt x="1" y="15"/>
                    <a:pt x="1" y="15"/>
                    <a:pt x="0" y="16"/>
                  </a:cubicBezTo>
                  <a:cubicBezTo>
                    <a:pt x="1" y="16"/>
                    <a:pt x="2" y="15"/>
                    <a:pt x="2" y="15"/>
                  </a:cubicBezTo>
                  <a:cubicBezTo>
                    <a:pt x="2" y="15"/>
                    <a:pt x="2" y="14"/>
                    <a:pt x="2" y="14"/>
                  </a:cubicBezTo>
                  <a:cubicBezTo>
                    <a:pt x="2" y="14"/>
                    <a:pt x="2" y="14"/>
                    <a:pt x="2" y="14"/>
                  </a:cubicBezTo>
                  <a:moveTo>
                    <a:pt x="13" y="2"/>
                  </a:moveTo>
                  <a:cubicBezTo>
                    <a:pt x="10" y="3"/>
                    <a:pt x="9" y="4"/>
                    <a:pt x="8" y="5"/>
                  </a:cubicBezTo>
                  <a:cubicBezTo>
                    <a:pt x="8" y="5"/>
                    <a:pt x="8" y="5"/>
                    <a:pt x="8" y="5"/>
                  </a:cubicBezTo>
                  <a:cubicBezTo>
                    <a:pt x="8" y="5"/>
                    <a:pt x="8" y="5"/>
                    <a:pt x="8" y="5"/>
                  </a:cubicBezTo>
                  <a:cubicBezTo>
                    <a:pt x="8" y="5"/>
                    <a:pt x="5" y="9"/>
                    <a:pt x="3" y="11"/>
                  </a:cubicBezTo>
                  <a:cubicBezTo>
                    <a:pt x="4" y="12"/>
                    <a:pt x="4" y="13"/>
                    <a:pt x="5" y="13"/>
                  </a:cubicBezTo>
                  <a:cubicBezTo>
                    <a:pt x="6" y="13"/>
                    <a:pt x="7" y="12"/>
                    <a:pt x="8" y="11"/>
                  </a:cubicBezTo>
                  <a:cubicBezTo>
                    <a:pt x="9" y="11"/>
                    <a:pt x="9" y="11"/>
                    <a:pt x="9" y="11"/>
                  </a:cubicBezTo>
                  <a:cubicBezTo>
                    <a:pt x="14" y="4"/>
                    <a:pt x="14" y="4"/>
                    <a:pt x="14" y="4"/>
                  </a:cubicBezTo>
                  <a:cubicBezTo>
                    <a:pt x="14" y="4"/>
                    <a:pt x="14" y="4"/>
                    <a:pt x="14" y="4"/>
                  </a:cubicBezTo>
                  <a:cubicBezTo>
                    <a:pt x="14" y="3"/>
                    <a:pt x="13" y="3"/>
                    <a:pt x="13" y="2"/>
                  </a:cubicBezTo>
                  <a:moveTo>
                    <a:pt x="16" y="0"/>
                  </a:moveTo>
                  <a:cubicBezTo>
                    <a:pt x="15" y="0"/>
                    <a:pt x="15" y="0"/>
                    <a:pt x="15" y="1"/>
                  </a:cubicBezTo>
                  <a:cubicBezTo>
                    <a:pt x="15" y="1"/>
                    <a:pt x="15" y="1"/>
                    <a:pt x="16" y="1"/>
                  </a:cubicBezTo>
                  <a:cubicBezTo>
                    <a:pt x="16" y="1"/>
                    <a:pt x="16" y="1"/>
                    <a:pt x="16"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71" name="Freeform 949"/>
            <p:cNvSpPr>
              <a:spLocks/>
            </p:cNvSpPr>
            <p:nvPr/>
          </p:nvSpPr>
          <p:spPr bwMode="auto">
            <a:xfrm>
              <a:off x="2099444" y="4027488"/>
              <a:ext cx="22225" cy="17463"/>
            </a:xfrm>
            <a:custGeom>
              <a:avLst/>
              <a:gdLst>
                <a:gd name="T0" fmla="*/ 5 w 5"/>
                <a:gd name="T1" fmla="*/ 0 h 4"/>
                <a:gd name="T2" fmla="*/ 0 w 5"/>
                <a:gd name="T3" fmla="*/ 3 h 4"/>
                <a:gd name="T4" fmla="*/ 0 w 5"/>
                <a:gd name="T5" fmla="*/ 4 h 4"/>
                <a:gd name="T6" fmla="*/ 1 w 5"/>
                <a:gd name="T7" fmla="*/ 4 h 4"/>
                <a:gd name="T8" fmla="*/ 4 w 5"/>
                <a:gd name="T9" fmla="*/ 2 h 4"/>
                <a:gd name="T10" fmla="*/ 5 w 5"/>
                <a:gd name="T11" fmla="*/ 0 h 4"/>
              </a:gdLst>
              <a:ahLst/>
              <a:cxnLst>
                <a:cxn ang="0">
                  <a:pos x="T0" y="T1"/>
                </a:cxn>
                <a:cxn ang="0">
                  <a:pos x="T2" y="T3"/>
                </a:cxn>
                <a:cxn ang="0">
                  <a:pos x="T4" y="T5"/>
                </a:cxn>
                <a:cxn ang="0">
                  <a:pos x="T6" y="T7"/>
                </a:cxn>
                <a:cxn ang="0">
                  <a:pos x="T8" y="T9"/>
                </a:cxn>
                <a:cxn ang="0">
                  <a:pos x="T10" y="T11"/>
                </a:cxn>
              </a:cxnLst>
              <a:rect l="0" t="0" r="r" b="b"/>
              <a:pathLst>
                <a:path w="5" h="4">
                  <a:moveTo>
                    <a:pt x="5" y="0"/>
                  </a:moveTo>
                  <a:cubicBezTo>
                    <a:pt x="4" y="1"/>
                    <a:pt x="2" y="2"/>
                    <a:pt x="0" y="3"/>
                  </a:cubicBezTo>
                  <a:cubicBezTo>
                    <a:pt x="0" y="3"/>
                    <a:pt x="0" y="4"/>
                    <a:pt x="0" y="4"/>
                  </a:cubicBezTo>
                  <a:cubicBezTo>
                    <a:pt x="1" y="4"/>
                    <a:pt x="1" y="4"/>
                    <a:pt x="1" y="4"/>
                  </a:cubicBezTo>
                  <a:cubicBezTo>
                    <a:pt x="2" y="3"/>
                    <a:pt x="3" y="2"/>
                    <a:pt x="4" y="2"/>
                  </a:cubicBezTo>
                  <a:cubicBezTo>
                    <a:pt x="5" y="0"/>
                    <a:pt x="5" y="0"/>
                    <a:pt x="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72" name="Freeform 950"/>
            <p:cNvSpPr>
              <a:spLocks/>
            </p:cNvSpPr>
            <p:nvPr/>
          </p:nvSpPr>
          <p:spPr bwMode="auto">
            <a:xfrm>
              <a:off x="2104206" y="4037013"/>
              <a:ext cx="12700" cy="7938"/>
            </a:xfrm>
            <a:custGeom>
              <a:avLst/>
              <a:gdLst>
                <a:gd name="T0" fmla="*/ 3 w 3"/>
                <a:gd name="T1" fmla="*/ 0 h 2"/>
                <a:gd name="T2" fmla="*/ 0 w 3"/>
                <a:gd name="T3" fmla="*/ 2 h 2"/>
                <a:gd name="T4" fmla="*/ 1 w 3"/>
                <a:gd name="T5" fmla="*/ 2 h 2"/>
                <a:gd name="T6" fmla="*/ 2 w 3"/>
                <a:gd name="T7" fmla="*/ 1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1" y="1"/>
                    <a:pt x="0" y="2"/>
                  </a:cubicBezTo>
                  <a:cubicBezTo>
                    <a:pt x="0" y="2"/>
                    <a:pt x="0" y="2"/>
                    <a:pt x="1" y="2"/>
                  </a:cubicBezTo>
                  <a:cubicBezTo>
                    <a:pt x="1" y="2"/>
                    <a:pt x="2" y="2"/>
                    <a:pt x="2" y="1"/>
                  </a:cubicBezTo>
                  <a:cubicBezTo>
                    <a:pt x="3" y="0"/>
                    <a:pt x="3" y="0"/>
                    <a:pt x="3"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73" name="Freeform 951"/>
            <p:cNvSpPr>
              <a:spLocks/>
            </p:cNvSpPr>
            <p:nvPr/>
          </p:nvSpPr>
          <p:spPr bwMode="auto">
            <a:xfrm>
              <a:off x="1959744" y="4044951"/>
              <a:ext cx="38100" cy="36513"/>
            </a:xfrm>
            <a:custGeom>
              <a:avLst/>
              <a:gdLst>
                <a:gd name="T0" fmla="*/ 7 w 9"/>
                <a:gd name="T1" fmla="*/ 0 h 8"/>
                <a:gd name="T2" fmla="*/ 0 w 9"/>
                <a:gd name="T3" fmla="*/ 6 h 8"/>
                <a:gd name="T4" fmla="*/ 0 w 9"/>
                <a:gd name="T5" fmla="*/ 7 h 8"/>
                <a:gd name="T6" fmla="*/ 1 w 9"/>
                <a:gd name="T7" fmla="*/ 8 h 8"/>
                <a:gd name="T8" fmla="*/ 7 w 9"/>
                <a:gd name="T9" fmla="*/ 3 h 8"/>
                <a:gd name="T10" fmla="*/ 9 w 9"/>
                <a:gd name="T11" fmla="*/ 1 h 8"/>
                <a:gd name="T12" fmla="*/ 7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7" y="0"/>
                  </a:moveTo>
                  <a:cubicBezTo>
                    <a:pt x="5" y="1"/>
                    <a:pt x="2" y="4"/>
                    <a:pt x="0" y="6"/>
                  </a:cubicBezTo>
                  <a:cubicBezTo>
                    <a:pt x="0" y="6"/>
                    <a:pt x="0" y="6"/>
                    <a:pt x="0" y="7"/>
                  </a:cubicBezTo>
                  <a:cubicBezTo>
                    <a:pt x="0" y="7"/>
                    <a:pt x="1" y="8"/>
                    <a:pt x="1" y="8"/>
                  </a:cubicBezTo>
                  <a:cubicBezTo>
                    <a:pt x="3" y="7"/>
                    <a:pt x="5" y="5"/>
                    <a:pt x="7" y="3"/>
                  </a:cubicBezTo>
                  <a:cubicBezTo>
                    <a:pt x="9" y="1"/>
                    <a:pt x="9" y="1"/>
                    <a:pt x="9" y="1"/>
                  </a:cubicBezTo>
                  <a:cubicBezTo>
                    <a:pt x="8" y="0"/>
                    <a:pt x="8" y="0"/>
                    <a:pt x="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74" name="Freeform 952"/>
            <p:cNvSpPr>
              <a:spLocks noEditPoints="1"/>
            </p:cNvSpPr>
            <p:nvPr/>
          </p:nvSpPr>
          <p:spPr bwMode="auto">
            <a:xfrm>
              <a:off x="1954981" y="4041776"/>
              <a:ext cx="34925" cy="42863"/>
            </a:xfrm>
            <a:custGeom>
              <a:avLst/>
              <a:gdLst>
                <a:gd name="T0" fmla="*/ 8 w 8"/>
                <a:gd name="T1" fmla="*/ 4 h 10"/>
                <a:gd name="T2" fmla="*/ 2 w 8"/>
                <a:gd name="T3" fmla="*/ 9 h 10"/>
                <a:gd name="T4" fmla="*/ 4 w 8"/>
                <a:gd name="T5" fmla="*/ 10 h 10"/>
                <a:gd name="T6" fmla="*/ 8 w 8"/>
                <a:gd name="T7" fmla="*/ 4 h 10"/>
                <a:gd name="T8" fmla="*/ 5 w 8"/>
                <a:gd name="T9" fmla="*/ 0 h 10"/>
                <a:gd name="T10" fmla="*/ 3 w 8"/>
                <a:gd name="T11" fmla="*/ 1 h 10"/>
                <a:gd name="T12" fmla="*/ 1 w 8"/>
                <a:gd name="T13" fmla="*/ 7 h 10"/>
                <a:gd name="T14" fmla="*/ 8 w 8"/>
                <a:gd name="T15" fmla="*/ 1 h 10"/>
                <a:gd name="T16" fmla="*/ 5 w 8"/>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4"/>
                  </a:moveTo>
                  <a:cubicBezTo>
                    <a:pt x="6" y="6"/>
                    <a:pt x="4" y="8"/>
                    <a:pt x="2" y="9"/>
                  </a:cubicBezTo>
                  <a:cubicBezTo>
                    <a:pt x="3" y="10"/>
                    <a:pt x="3" y="10"/>
                    <a:pt x="4" y="10"/>
                  </a:cubicBezTo>
                  <a:cubicBezTo>
                    <a:pt x="8" y="4"/>
                    <a:pt x="8" y="4"/>
                    <a:pt x="8" y="4"/>
                  </a:cubicBezTo>
                  <a:moveTo>
                    <a:pt x="5" y="0"/>
                  </a:moveTo>
                  <a:cubicBezTo>
                    <a:pt x="5" y="0"/>
                    <a:pt x="4" y="0"/>
                    <a:pt x="3" y="1"/>
                  </a:cubicBezTo>
                  <a:cubicBezTo>
                    <a:pt x="1" y="2"/>
                    <a:pt x="0" y="5"/>
                    <a:pt x="1" y="7"/>
                  </a:cubicBezTo>
                  <a:cubicBezTo>
                    <a:pt x="3" y="5"/>
                    <a:pt x="6" y="2"/>
                    <a:pt x="8" y="1"/>
                  </a:cubicBezTo>
                  <a:cubicBezTo>
                    <a:pt x="7" y="0"/>
                    <a:pt x="6" y="0"/>
                    <a:pt x="5"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75" name="Freeform 953"/>
            <p:cNvSpPr>
              <a:spLocks/>
            </p:cNvSpPr>
            <p:nvPr/>
          </p:nvSpPr>
          <p:spPr bwMode="auto">
            <a:xfrm>
              <a:off x="1989906" y="4049713"/>
              <a:ext cx="7938" cy="9525"/>
            </a:xfrm>
            <a:custGeom>
              <a:avLst/>
              <a:gdLst>
                <a:gd name="T0" fmla="*/ 2 w 2"/>
                <a:gd name="T1" fmla="*/ 0 h 2"/>
                <a:gd name="T2" fmla="*/ 0 w 2"/>
                <a:gd name="T3" fmla="*/ 2 h 2"/>
                <a:gd name="T4" fmla="*/ 2 w 2"/>
                <a:gd name="T5" fmla="*/ 1 h 2"/>
                <a:gd name="T6" fmla="*/ 2 w 2"/>
                <a:gd name="T7" fmla="*/ 1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0" y="2"/>
                    <a:pt x="0" y="2"/>
                    <a:pt x="0" y="2"/>
                  </a:cubicBezTo>
                  <a:cubicBezTo>
                    <a:pt x="1" y="2"/>
                    <a:pt x="1" y="1"/>
                    <a:pt x="2" y="1"/>
                  </a:cubicBezTo>
                  <a:cubicBezTo>
                    <a:pt x="2" y="1"/>
                    <a:pt x="2" y="1"/>
                    <a:pt x="2" y="1"/>
                  </a:cubicBezTo>
                  <a:cubicBezTo>
                    <a:pt x="2" y="0"/>
                    <a:pt x="2" y="0"/>
                    <a:pt x="2"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76" name="Freeform 954"/>
            <p:cNvSpPr>
              <a:spLocks/>
            </p:cNvSpPr>
            <p:nvPr/>
          </p:nvSpPr>
          <p:spPr bwMode="auto">
            <a:xfrm>
              <a:off x="1972444" y="4054476"/>
              <a:ext cx="30163" cy="30163"/>
            </a:xfrm>
            <a:custGeom>
              <a:avLst/>
              <a:gdLst>
                <a:gd name="T0" fmla="*/ 6 w 7"/>
                <a:gd name="T1" fmla="*/ 0 h 7"/>
                <a:gd name="T2" fmla="*/ 4 w 7"/>
                <a:gd name="T3" fmla="*/ 1 h 7"/>
                <a:gd name="T4" fmla="*/ 0 w 7"/>
                <a:gd name="T5" fmla="*/ 7 h 7"/>
                <a:gd name="T6" fmla="*/ 1 w 7"/>
                <a:gd name="T7" fmla="*/ 7 h 7"/>
                <a:gd name="T8" fmla="*/ 4 w 7"/>
                <a:gd name="T9" fmla="*/ 7 h 7"/>
                <a:gd name="T10" fmla="*/ 6 w 7"/>
                <a:gd name="T11" fmla="*/ 0 h 7"/>
              </a:gdLst>
              <a:ahLst/>
              <a:cxnLst>
                <a:cxn ang="0">
                  <a:pos x="T0" y="T1"/>
                </a:cxn>
                <a:cxn ang="0">
                  <a:pos x="T2" y="T3"/>
                </a:cxn>
                <a:cxn ang="0">
                  <a:pos x="T4" y="T5"/>
                </a:cxn>
                <a:cxn ang="0">
                  <a:pos x="T6" y="T7"/>
                </a:cxn>
                <a:cxn ang="0">
                  <a:pos x="T8" y="T9"/>
                </a:cxn>
                <a:cxn ang="0">
                  <a:pos x="T10" y="T11"/>
                </a:cxn>
              </a:cxnLst>
              <a:rect l="0" t="0" r="r" b="b"/>
              <a:pathLst>
                <a:path w="7" h="7">
                  <a:moveTo>
                    <a:pt x="6" y="0"/>
                  </a:moveTo>
                  <a:cubicBezTo>
                    <a:pt x="5" y="0"/>
                    <a:pt x="5" y="1"/>
                    <a:pt x="4" y="1"/>
                  </a:cubicBezTo>
                  <a:cubicBezTo>
                    <a:pt x="0" y="7"/>
                    <a:pt x="0" y="7"/>
                    <a:pt x="0" y="7"/>
                  </a:cubicBezTo>
                  <a:cubicBezTo>
                    <a:pt x="0" y="7"/>
                    <a:pt x="1" y="7"/>
                    <a:pt x="1" y="7"/>
                  </a:cubicBezTo>
                  <a:cubicBezTo>
                    <a:pt x="2" y="7"/>
                    <a:pt x="3" y="7"/>
                    <a:pt x="4" y="7"/>
                  </a:cubicBezTo>
                  <a:cubicBezTo>
                    <a:pt x="6" y="5"/>
                    <a:pt x="7" y="2"/>
                    <a:pt x="6"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77" name="Freeform 955"/>
            <p:cNvSpPr>
              <a:spLocks/>
            </p:cNvSpPr>
            <p:nvPr/>
          </p:nvSpPr>
          <p:spPr bwMode="auto">
            <a:xfrm>
              <a:off x="548456" y="4921251"/>
              <a:ext cx="825500" cy="1065213"/>
            </a:xfrm>
            <a:custGeom>
              <a:avLst/>
              <a:gdLst>
                <a:gd name="T0" fmla="*/ 89 w 188"/>
                <a:gd name="T1" fmla="*/ 0 h 242"/>
                <a:gd name="T2" fmla="*/ 27 w 188"/>
                <a:gd name="T3" fmla="*/ 0 h 242"/>
                <a:gd name="T4" fmla="*/ 0 w 188"/>
                <a:gd name="T5" fmla="*/ 27 h 242"/>
                <a:gd name="T6" fmla="*/ 0 w 188"/>
                <a:gd name="T7" fmla="*/ 107 h 242"/>
                <a:gd name="T8" fmla="*/ 9 w 188"/>
                <a:gd name="T9" fmla="*/ 116 h 242"/>
                <a:gd name="T10" fmla="*/ 18 w 188"/>
                <a:gd name="T11" fmla="*/ 107 h 242"/>
                <a:gd name="T12" fmla="*/ 18 w 188"/>
                <a:gd name="T13" fmla="*/ 36 h 242"/>
                <a:gd name="T14" fmla="*/ 27 w 188"/>
                <a:gd name="T15" fmla="*/ 36 h 242"/>
                <a:gd name="T16" fmla="*/ 27 w 188"/>
                <a:gd name="T17" fmla="*/ 120 h 242"/>
                <a:gd name="T18" fmla="*/ 27 w 188"/>
                <a:gd name="T19" fmla="*/ 134 h 242"/>
                <a:gd name="T20" fmla="*/ 27 w 188"/>
                <a:gd name="T21" fmla="*/ 229 h 242"/>
                <a:gd name="T22" fmla="*/ 40 w 188"/>
                <a:gd name="T23" fmla="*/ 242 h 242"/>
                <a:gd name="T24" fmla="*/ 41 w 188"/>
                <a:gd name="T25" fmla="*/ 242 h 242"/>
                <a:gd name="T26" fmla="*/ 54 w 188"/>
                <a:gd name="T27" fmla="*/ 229 h 242"/>
                <a:gd name="T28" fmla="*/ 54 w 188"/>
                <a:gd name="T29" fmla="*/ 134 h 242"/>
                <a:gd name="T30" fmla="*/ 63 w 188"/>
                <a:gd name="T31" fmla="*/ 134 h 242"/>
                <a:gd name="T32" fmla="*/ 63 w 188"/>
                <a:gd name="T33" fmla="*/ 229 h 242"/>
                <a:gd name="T34" fmla="*/ 75 w 188"/>
                <a:gd name="T35" fmla="*/ 242 h 242"/>
                <a:gd name="T36" fmla="*/ 76 w 188"/>
                <a:gd name="T37" fmla="*/ 242 h 242"/>
                <a:gd name="T38" fmla="*/ 89 w 188"/>
                <a:gd name="T39" fmla="*/ 229 h 242"/>
                <a:gd name="T40" fmla="*/ 89 w 188"/>
                <a:gd name="T41" fmla="*/ 134 h 242"/>
                <a:gd name="T42" fmla="*/ 89 w 188"/>
                <a:gd name="T43" fmla="*/ 120 h 242"/>
                <a:gd name="T44" fmla="*/ 89 w 188"/>
                <a:gd name="T45" fmla="*/ 27 h 242"/>
                <a:gd name="T46" fmla="*/ 179 w 188"/>
                <a:gd name="T47" fmla="*/ 18 h 242"/>
                <a:gd name="T48" fmla="*/ 188 w 188"/>
                <a:gd name="T49" fmla="*/ 9 h 242"/>
                <a:gd name="T50" fmla="*/ 179 w 188"/>
                <a:gd name="T51" fmla="*/ 0 h 242"/>
                <a:gd name="T52" fmla="*/ 89 w 188"/>
                <a:gd name="T5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42">
                  <a:moveTo>
                    <a:pt x="89" y="0"/>
                  </a:moveTo>
                  <a:cubicBezTo>
                    <a:pt x="27" y="0"/>
                    <a:pt x="27" y="0"/>
                    <a:pt x="27" y="0"/>
                  </a:cubicBezTo>
                  <a:cubicBezTo>
                    <a:pt x="9" y="0"/>
                    <a:pt x="0" y="9"/>
                    <a:pt x="0" y="27"/>
                  </a:cubicBezTo>
                  <a:cubicBezTo>
                    <a:pt x="0" y="107"/>
                    <a:pt x="0" y="107"/>
                    <a:pt x="0" y="107"/>
                  </a:cubicBezTo>
                  <a:cubicBezTo>
                    <a:pt x="0" y="112"/>
                    <a:pt x="4" y="116"/>
                    <a:pt x="9" y="116"/>
                  </a:cubicBezTo>
                  <a:cubicBezTo>
                    <a:pt x="14" y="116"/>
                    <a:pt x="18" y="112"/>
                    <a:pt x="18" y="107"/>
                  </a:cubicBezTo>
                  <a:cubicBezTo>
                    <a:pt x="18" y="107"/>
                    <a:pt x="18" y="45"/>
                    <a:pt x="18" y="36"/>
                  </a:cubicBezTo>
                  <a:cubicBezTo>
                    <a:pt x="18" y="27"/>
                    <a:pt x="27" y="27"/>
                    <a:pt x="27" y="36"/>
                  </a:cubicBezTo>
                  <a:cubicBezTo>
                    <a:pt x="27" y="42"/>
                    <a:pt x="27" y="97"/>
                    <a:pt x="27" y="120"/>
                  </a:cubicBezTo>
                  <a:cubicBezTo>
                    <a:pt x="27" y="134"/>
                    <a:pt x="27" y="134"/>
                    <a:pt x="27" y="134"/>
                  </a:cubicBezTo>
                  <a:cubicBezTo>
                    <a:pt x="27" y="229"/>
                    <a:pt x="27" y="229"/>
                    <a:pt x="27" y="229"/>
                  </a:cubicBezTo>
                  <a:cubicBezTo>
                    <a:pt x="27" y="236"/>
                    <a:pt x="32" y="242"/>
                    <a:pt x="40" y="242"/>
                  </a:cubicBezTo>
                  <a:cubicBezTo>
                    <a:pt x="41" y="242"/>
                    <a:pt x="41" y="242"/>
                    <a:pt x="41" y="242"/>
                  </a:cubicBezTo>
                  <a:cubicBezTo>
                    <a:pt x="48" y="242"/>
                    <a:pt x="54" y="236"/>
                    <a:pt x="54" y="229"/>
                  </a:cubicBezTo>
                  <a:cubicBezTo>
                    <a:pt x="54" y="229"/>
                    <a:pt x="54" y="143"/>
                    <a:pt x="54" y="134"/>
                  </a:cubicBezTo>
                  <a:cubicBezTo>
                    <a:pt x="54" y="125"/>
                    <a:pt x="63" y="125"/>
                    <a:pt x="63" y="134"/>
                  </a:cubicBezTo>
                  <a:cubicBezTo>
                    <a:pt x="63" y="143"/>
                    <a:pt x="63" y="229"/>
                    <a:pt x="63" y="229"/>
                  </a:cubicBezTo>
                  <a:cubicBezTo>
                    <a:pt x="63" y="236"/>
                    <a:pt x="68" y="242"/>
                    <a:pt x="75" y="242"/>
                  </a:cubicBezTo>
                  <a:cubicBezTo>
                    <a:pt x="76" y="242"/>
                    <a:pt x="76" y="242"/>
                    <a:pt x="76" y="242"/>
                  </a:cubicBezTo>
                  <a:cubicBezTo>
                    <a:pt x="84" y="242"/>
                    <a:pt x="89" y="236"/>
                    <a:pt x="89" y="229"/>
                  </a:cubicBezTo>
                  <a:cubicBezTo>
                    <a:pt x="89" y="134"/>
                    <a:pt x="89" y="134"/>
                    <a:pt x="89" y="134"/>
                  </a:cubicBezTo>
                  <a:cubicBezTo>
                    <a:pt x="89" y="120"/>
                    <a:pt x="89" y="120"/>
                    <a:pt x="89" y="120"/>
                  </a:cubicBezTo>
                  <a:cubicBezTo>
                    <a:pt x="89" y="97"/>
                    <a:pt x="89" y="33"/>
                    <a:pt x="89" y="27"/>
                  </a:cubicBezTo>
                  <a:cubicBezTo>
                    <a:pt x="89" y="18"/>
                    <a:pt x="170" y="18"/>
                    <a:pt x="179" y="18"/>
                  </a:cubicBezTo>
                  <a:cubicBezTo>
                    <a:pt x="188" y="18"/>
                    <a:pt x="188" y="9"/>
                    <a:pt x="188" y="9"/>
                  </a:cubicBezTo>
                  <a:cubicBezTo>
                    <a:pt x="188" y="9"/>
                    <a:pt x="188" y="0"/>
                    <a:pt x="179" y="0"/>
                  </a:cubicBezTo>
                  <a:cubicBezTo>
                    <a:pt x="170" y="0"/>
                    <a:pt x="107" y="0"/>
                    <a:pt x="89"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78" name="Oval 956"/>
            <p:cNvSpPr>
              <a:spLocks noChangeArrowheads="1"/>
            </p:cNvSpPr>
            <p:nvPr/>
          </p:nvSpPr>
          <p:spPr bwMode="auto">
            <a:xfrm>
              <a:off x="707206" y="4643438"/>
              <a:ext cx="192088" cy="1984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79" name="Freeform 957"/>
            <p:cNvSpPr>
              <a:spLocks/>
            </p:cNvSpPr>
            <p:nvPr/>
          </p:nvSpPr>
          <p:spPr bwMode="auto">
            <a:xfrm>
              <a:off x="1251719" y="4921251"/>
              <a:ext cx="825500" cy="1065213"/>
            </a:xfrm>
            <a:custGeom>
              <a:avLst/>
              <a:gdLst>
                <a:gd name="T0" fmla="*/ 89 w 188"/>
                <a:gd name="T1" fmla="*/ 0 h 242"/>
                <a:gd name="T2" fmla="*/ 27 w 188"/>
                <a:gd name="T3" fmla="*/ 0 h 242"/>
                <a:gd name="T4" fmla="*/ 0 w 188"/>
                <a:gd name="T5" fmla="*/ 27 h 242"/>
                <a:gd name="T6" fmla="*/ 0 w 188"/>
                <a:gd name="T7" fmla="*/ 107 h 242"/>
                <a:gd name="T8" fmla="*/ 9 w 188"/>
                <a:gd name="T9" fmla="*/ 116 h 242"/>
                <a:gd name="T10" fmla="*/ 18 w 188"/>
                <a:gd name="T11" fmla="*/ 107 h 242"/>
                <a:gd name="T12" fmla="*/ 18 w 188"/>
                <a:gd name="T13" fmla="*/ 36 h 242"/>
                <a:gd name="T14" fmla="*/ 27 w 188"/>
                <a:gd name="T15" fmla="*/ 36 h 242"/>
                <a:gd name="T16" fmla="*/ 27 w 188"/>
                <a:gd name="T17" fmla="*/ 120 h 242"/>
                <a:gd name="T18" fmla="*/ 27 w 188"/>
                <a:gd name="T19" fmla="*/ 134 h 242"/>
                <a:gd name="T20" fmla="*/ 27 w 188"/>
                <a:gd name="T21" fmla="*/ 229 h 242"/>
                <a:gd name="T22" fmla="*/ 40 w 188"/>
                <a:gd name="T23" fmla="*/ 242 h 242"/>
                <a:gd name="T24" fmla="*/ 41 w 188"/>
                <a:gd name="T25" fmla="*/ 242 h 242"/>
                <a:gd name="T26" fmla="*/ 54 w 188"/>
                <a:gd name="T27" fmla="*/ 229 h 242"/>
                <a:gd name="T28" fmla="*/ 54 w 188"/>
                <a:gd name="T29" fmla="*/ 134 h 242"/>
                <a:gd name="T30" fmla="*/ 63 w 188"/>
                <a:gd name="T31" fmla="*/ 134 h 242"/>
                <a:gd name="T32" fmla="*/ 63 w 188"/>
                <a:gd name="T33" fmla="*/ 229 h 242"/>
                <a:gd name="T34" fmla="*/ 75 w 188"/>
                <a:gd name="T35" fmla="*/ 242 h 242"/>
                <a:gd name="T36" fmla="*/ 76 w 188"/>
                <a:gd name="T37" fmla="*/ 242 h 242"/>
                <a:gd name="T38" fmla="*/ 89 w 188"/>
                <a:gd name="T39" fmla="*/ 229 h 242"/>
                <a:gd name="T40" fmla="*/ 89 w 188"/>
                <a:gd name="T41" fmla="*/ 134 h 242"/>
                <a:gd name="T42" fmla="*/ 89 w 188"/>
                <a:gd name="T43" fmla="*/ 120 h 242"/>
                <a:gd name="T44" fmla="*/ 89 w 188"/>
                <a:gd name="T45" fmla="*/ 27 h 242"/>
                <a:gd name="T46" fmla="*/ 179 w 188"/>
                <a:gd name="T47" fmla="*/ 18 h 242"/>
                <a:gd name="T48" fmla="*/ 188 w 188"/>
                <a:gd name="T49" fmla="*/ 9 h 242"/>
                <a:gd name="T50" fmla="*/ 179 w 188"/>
                <a:gd name="T51" fmla="*/ 0 h 242"/>
                <a:gd name="T52" fmla="*/ 89 w 188"/>
                <a:gd name="T5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42">
                  <a:moveTo>
                    <a:pt x="89" y="0"/>
                  </a:moveTo>
                  <a:cubicBezTo>
                    <a:pt x="27" y="0"/>
                    <a:pt x="27" y="0"/>
                    <a:pt x="27" y="0"/>
                  </a:cubicBezTo>
                  <a:cubicBezTo>
                    <a:pt x="9" y="0"/>
                    <a:pt x="0" y="9"/>
                    <a:pt x="0" y="27"/>
                  </a:cubicBezTo>
                  <a:cubicBezTo>
                    <a:pt x="0" y="107"/>
                    <a:pt x="0" y="107"/>
                    <a:pt x="0" y="107"/>
                  </a:cubicBezTo>
                  <a:cubicBezTo>
                    <a:pt x="0" y="112"/>
                    <a:pt x="4" y="116"/>
                    <a:pt x="9" y="116"/>
                  </a:cubicBezTo>
                  <a:cubicBezTo>
                    <a:pt x="14" y="116"/>
                    <a:pt x="18" y="112"/>
                    <a:pt x="18" y="107"/>
                  </a:cubicBezTo>
                  <a:cubicBezTo>
                    <a:pt x="18" y="107"/>
                    <a:pt x="18" y="45"/>
                    <a:pt x="18" y="36"/>
                  </a:cubicBezTo>
                  <a:cubicBezTo>
                    <a:pt x="18" y="27"/>
                    <a:pt x="27" y="27"/>
                    <a:pt x="27" y="36"/>
                  </a:cubicBezTo>
                  <a:cubicBezTo>
                    <a:pt x="27" y="42"/>
                    <a:pt x="27" y="97"/>
                    <a:pt x="27" y="120"/>
                  </a:cubicBezTo>
                  <a:cubicBezTo>
                    <a:pt x="27" y="134"/>
                    <a:pt x="27" y="134"/>
                    <a:pt x="27" y="134"/>
                  </a:cubicBezTo>
                  <a:cubicBezTo>
                    <a:pt x="27" y="229"/>
                    <a:pt x="27" y="229"/>
                    <a:pt x="27" y="229"/>
                  </a:cubicBezTo>
                  <a:cubicBezTo>
                    <a:pt x="27" y="236"/>
                    <a:pt x="32" y="242"/>
                    <a:pt x="40" y="242"/>
                  </a:cubicBezTo>
                  <a:cubicBezTo>
                    <a:pt x="41" y="242"/>
                    <a:pt x="41" y="242"/>
                    <a:pt x="41" y="242"/>
                  </a:cubicBezTo>
                  <a:cubicBezTo>
                    <a:pt x="48" y="242"/>
                    <a:pt x="54" y="236"/>
                    <a:pt x="54" y="229"/>
                  </a:cubicBezTo>
                  <a:cubicBezTo>
                    <a:pt x="54" y="229"/>
                    <a:pt x="54" y="143"/>
                    <a:pt x="54" y="134"/>
                  </a:cubicBezTo>
                  <a:cubicBezTo>
                    <a:pt x="54" y="125"/>
                    <a:pt x="63" y="125"/>
                    <a:pt x="63" y="134"/>
                  </a:cubicBezTo>
                  <a:cubicBezTo>
                    <a:pt x="63" y="143"/>
                    <a:pt x="63" y="229"/>
                    <a:pt x="63" y="229"/>
                  </a:cubicBezTo>
                  <a:cubicBezTo>
                    <a:pt x="63" y="236"/>
                    <a:pt x="68" y="242"/>
                    <a:pt x="75" y="242"/>
                  </a:cubicBezTo>
                  <a:cubicBezTo>
                    <a:pt x="76" y="242"/>
                    <a:pt x="76" y="242"/>
                    <a:pt x="76" y="242"/>
                  </a:cubicBezTo>
                  <a:cubicBezTo>
                    <a:pt x="84" y="242"/>
                    <a:pt x="89" y="236"/>
                    <a:pt x="89" y="229"/>
                  </a:cubicBezTo>
                  <a:cubicBezTo>
                    <a:pt x="89" y="134"/>
                    <a:pt x="89" y="134"/>
                    <a:pt x="89" y="134"/>
                  </a:cubicBezTo>
                  <a:cubicBezTo>
                    <a:pt x="89" y="120"/>
                    <a:pt x="89" y="120"/>
                    <a:pt x="89" y="120"/>
                  </a:cubicBezTo>
                  <a:cubicBezTo>
                    <a:pt x="89" y="97"/>
                    <a:pt x="89" y="33"/>
                    <a:pt x="89" y="27"/>
                  </a:cubicBezTo>
                  <a:cubicBezTo>
                    <a:pt x="89" y="18"/>
                    <a:pt x="170" y="18"/>
                    <a:pt x="179" y="18"/>
                  </a:cubicBezTo>
                  <a:cubicBezTo>
                    <a:pt x="188" y="18"/>
                    <a:pt x="188" y="9"/>
                    <a:pt x="188" y="9"/>
                  </a:cubicBezTo>
                  <a:cubicBezTo>
                    <a:pt x="188" y="9"/>
                    <a:pt x="188" y="0"/>
                    <a:pt x="179" y="0"/>
                  </a:cubicBezTo>
                  <a:cubicBezTo>
                    <a:pt x="170" y="0"/>
                    <a:pt x="107" y="0"/>
                    <a:pt x="89"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80" name="Oval 958"/>
            <p:cNvSpPr>
              <a:spLocks noChangeArrowheads="1"/>
            </p:cNvSpPr>
            <p:nvPr/>
          </p:nvSpPr>
          <p:spPr bwMode="auto">
            <a:xfrm>
              <a:off x="1410469" y="4643438"/>
              <a:ext cx="192088" cy="1984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81" name="Freeform 959"/>
            <p:cNvSpPr>
              <a:spLocks/>
            </p:cNvSpPr>
            <p:nvPr/>
          </p:nvSpPr>
          <p:spPr bwMode="auto">
            <a:xfrm>
              <a:off x="1954981" y="4921251"/>
              <a:ext cx="825500" cy="1065213"/>
            </a:xfrm>
            <a:custGeom>
              <a:avLst/>
              <a:gdLst>
                <a:gd name="T0" fmla="*/ 89 w 188"/>
                <a:gd name="T1" fmla="*/ 0 h 242"/>
                <a:gd name="T2" fmla="*/ 27 w 188"/>
                <a:gd name="T3" fmla="*/ 0 h 242"/>
                <a:gd name="T4" fmla="*/ 0 w 188"/>
                <a:gd name="T5" fmla="*/ 27 h 242"/>
                <a:gd name="T6" fmla="*/ 0 w 188"/>
                <a:gd name="T7" fmla="*/ 107 h 242"/>
                <a:gd name="T8" fmla="*/ 9 w 188"/>
                <a:gd name="T9" fmla="*/ 116 h 242"/>
                <a:gd name="T10" fmla="*/ 18 w 188"/>
                <a:gd name="T11" fmla="*/ 107 h 242"/>
                <a:gd name="T12" fmla="*/ 18 w 188"/>
                <a:gd name="T13" fmla="*/ 36 h 242"/>
                <a:gd name="T14" fmla="*/ 27 w 188"/>
                <a:gd name="T15" fmla="*/ 36 h 242"/>
                <a:gd name="T16" fmla="*/ 27 w 188"/>
                <a:gd name="T17" fmla="*/ 120 h 242"/>
                <a:gd name="T18" fmla="*/ 27 w 188"/>
                <a:gd name="T19" fmla="*/ 134 h 242"/>
                <a:gd name="T20" fmla="*/ 27 w 188"/>
                <a:gd name="T21" fmla="*/ 229 h 242"/>
                <a:gd name="T22" fmla="*/ 40 w 188"/>
                <a:gd name="T23" fmla="*/ 242 h 242"/>
                <a:gd name="T24" fmla="*/ 41 w 188"/>
                <a:gd name="T25" fmla="*/ 242 h 242"/>
                <a:gd name="T26" fmla="*/ 54 w 188"/>
                <a:gd name="T27" fmla="*/ 229 h 242"/>
                <a:gd name="T28" fmla="*/ 54 w 188"/>
                <a:gd name="T29" fmla="*/ 134 h 242"/>
                <a:gd name="T30" fmla="*/ 63 w 188"/>
                <a:gd name="T31" fmla="*/ 134 h 242"/>
                <a:gd name="T32" fmla="*/ 63 w 188"/>
                <a:gd name="T33" fmla="*/ 229 h 242"/>
                <a:gd name="T34" fmla="*/ 75 w 188"/>
                <a:gd name="T35" fmla="*/ 242 h 242"/>
                <a:gd name="T36" fmla="*/ 76 w 188"/>
                <a:gd name="T37" fmla="*/ 242 h 242"/>
                <a:gd name="T38" fmla="*/ 89 w 188"/>
                <a:gd name="T39" fmla="*/ 229 h 242"/>
                <a:gd name="T40" fmla="*/ 89 w 188"/>
                <a:gd name="T41" fmla="*/ 134 h 242"/>
                <a:gd name="T42" fmla="*/ 89 w 188"/>
                <a:gd name="T43" fmla="*/ 120 h 242"/>
                <a:gd name="T44" fmla="*/ 89 w 188"/>
                <a:gd name="T45" fmla="*/ 27 h 242"/>
                <a:gd name="T46" fmla="*/ 179 w 188"/>
                <a:gd name="T47" fmla="*/ 18 h 242"/>
                <a:gd name="T48" fmla="*/ 188 w 188"/>
                <a:gd name="T49" fmla="*/ 9 h 242"/>
                <a:gd name="T50" fmla="*/ 179 w 188"/>
                <a:gd name="T51" fmla="*/ 0 h 242"/>
                <a:gd name="T52" fmla="*/ 89 w 188"/>
                <a:gd name="T5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42">
                  <a:moveTo>
                    <a:pt x="89" y="0"/>
                  </a:moveTo>
                  <a:cubicBezTo>
                    <a:pt x="27" y="0"/>
                    <a:pt x="27" y="0"/>
                    <a:pt x="27" y="0"/>
                  </a:cubicBezTo>
                  <a:cubicBezTo>
                    <a:pt x="9" y="0"/>
                    <a:pt x="0" y="9"/>
                    <a:pt x="0" y="27"/>
                  </a:cubicBezTo>
                  <a:cubicBezTo>
                    <a:pt x="0" y="107"/>
                    <a:pt x="0" y="107"/>
                    <a:pt x="0" y="107"/>
                  </a:cubicBezTo>
                  <a:cubicBezTo>
                    <a:pt x="0" y="112"/>
                    <a:pt x="4" y="116"/>
                    <a:pt x="9" y="116"/>
                  </a:cubicBezTo>
                  <a:cubicBezTo>
                    <a:pt x="14" y="116"/>
                    <a:pt x="18" y="112"/>
                    <a:pt x="18" y="107"/>
                  </a:cubicBezTo>
                  <a:cubicBezTo>
                    <a:pt x="18" y="107"/>
                    <a:pt x="18" y="45"/>
                    <a:pt x="18" y="36"/>
                  </a:cubicBezTo>
                  <a:cubicBezTo>
                    <a:pt x="18" y="27"/>
                    <a:pt x="27" y="27"/>
                    <a:pt x="27" y="36"/>
                  </a:cubicBezTo>
                  <a:cubicBezTo>
                    <a:pt x="27" y="42"/>
                    <a:pt x="27" y="97"/>
                    <a:pt x="27" y="120"/>
                  </a:cubicBezTo>
                  <a:cubicBezTo>
                    <a:pt x="27" y="134"/>
                    <a:pt x="27" y="134"/>
                    <a:pt x="27" y="134"/>
                  </a:cubicBezTo>
                  <a:cubicBezTo>
                    <a:pt x="27" y="229"/>
                    <a:pt x="27" y="229"/>
                    <a:pt x="27" y="229"/>
                  </a:cubicBezTo>
                  <a:cubicBezTo>
                    <a:pt x="27" y="236"/>
                    <a:pt x="32" y="242"/>
                    <a:pt x="40" y="242"/>
                  </a:cubicBezTo>
                  <a:cubicBezTo>
                    <a:pt x="41" y="242"/>
                    <a:pt x="41" y="242"/>
                    <a:pt x="41" y="242"/>
                  </a:cubicBezTo>
                  <a:cubicBezTo>
                    <a:pt x="48" y="242"/>
                    <a:pt x="54" y="236"/>
                    <a:pt x="54" y="229"/>
                  </a:cubicBezTo>
                  <a:cubicBezTo>
                    <a:pt x="54" y="229"/>
                    <a:pt x="54" y="143"/>
                    <a:pt x="54" y="134"/>
                  </a:cubicBezTo>
                  <a:cubicBezTo>
                    <a:pt x="54" y="125"/>
                    <a:pt x="63" y="125"/>
                    <a:pt x="63" y="134"/>
                  </a:cubicBezTo>
                  <a:cubicBezTo>
                    <a:pt x="63" y="143"/>
                    <a:pt x="63" y="229"/>
                    <a:pt x="63" y="229"/>
                  </a:cubicBezTo>
                  <a:cubicBezTo>
                    <a:pt x="63" y="236"/>
                    <a:pt x="68" y="242"/>
                    <a:pt x="75" y="242"/>
                  </a:cubicBezTo>
                  <a:cubicBezTo>
                    <a:pt x="76" y="242"/>
                    <a:pt x="76" y="242"/>
                    <a:pt x="76" y="242"/>
                  </a:cubicBezTo>
                  <a:cubicBezTo>
                    <a:pt x="84" y="242"/>
                    <a:pt x="89" y="236"/>
                    <a:pt x="89" y="229"/>
                  </a:cubicBezTo>
                  <a:cubicBezTo>
                    <a:pt x="89" y="134"/>
                    <a:pt x="89" y="134"/>
                    <a:pt x="89" y="134"/>
                  </a:cubicBezTo>
                  <a:cubicBezTo>
                    <a:pt x="89" y="120"/>
                    <a:pt x="89" y="120"/>
                    <a:pt x="89" y="120"/>
                  </a:cubicBezTo>
                  <a:cubicBezTo>
                    <a:pt x="89" y="97"/>
                    <a:pt x="89" y="33"/>
                    <a:pt x="89" y="27"/>
                  </a:cubicBezTo>
                  <a:cubicBezTo>
                    <a:pt x="89" y="18"/>
                    <a:pt x="170" y="18"/>
                    <a:pt x="179" y="18"/>
                  </a:cubicBezTo>
                  <a:cubicBezTo>
                    <a:pt x="188" y="18"/>
                    <a:pt x="188" y="9"/>
                    <a:pt x="188" y="9"/>
                  </a:cubicBezTo>
                  <a:cubicBezTo>
                    <a:pt x="188" y="9"/>
                    <a:pt x="188" y="0"/>
                    <a:pt x="179" y="0"/>
                  </a:cubicBezTo>
                  <a:cubicBezTo>
                    <a:pt x="170" y="0"/>
                    <a:pt x="107" y="0"/>
                    <a:pt x="89"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82" name="Oval 960"/>
            <p:cNvSpPr>
              <a:spLocks noChangeArrowheads="1"/>
            </p:cNvSpPr>
            <p:nvPr/>
          </p:nvSpPr>
          <p:spPr bwMode="auto">
            <a:xfrm>
              <a:off x="2112144" y="4643438"/>
              <a:ext cx="193675" cy="1984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83" name="Freeform 961"/>
            <p:cNvSpPr>
              <a:spLocks/>
            </p:cNvSpPr>
            <p:nvPr/>
          </p:nvSpPr>
          <p:spPr bwMode="auto">
            <a:xfrm>
              <a:off x="2658244" y="4921251"/>
              <a:ext cx="825500" cy="1065213"/>
            </a:xfrm>
            <a:custGeom>
              <a:avLst/>
              <a:gdLst>
                <a:gd name="T0" fmla="*/ 89 w 188"/>
                <a:gd name="T1" fmla="*/ 0 h 242"/>
                <a:gd name="T2" fmla="*/ 27 w 188"/>
                <a:gd name="T3" fmla="*/ 0 h 242"/>
                <a:gd name="T4" fmla="*/ 0 w 188"/>
                <a:gd name="T5" fmla="*/ 27 h 242"/>
                <a:gd name="T6" fmla="*/ 0 w 188"/>
                <a:gd name="T7" fmla="*/ 107 h 242"/>
                <a:gd name="T8" fmla="*/ 9 w 188"/>
                <a:gd name="T9" fmla="*/ 116 h 242"/>
                <a:gd name="T10" fmla="*/ 18 w 188"/>
                <a:gd name="T11" fmla="*/ 107 h 242"/>
                <a:gd name="T12" fmla="*/ 18 w 188"/>
                <a:gd name="T13" fmla="*/ 36 h 242"/>
                <a:gd name="T14" fmla="*/ 27 w 188"/>
                <a:gd name="T15" fmla="*/ 36 h 242"/>
                <a:gd name="T16" fmla="*/ 27 w 188"/>
                <a:gd name="T17" fmla="*/ 120 h 242"/>
                <a:gd name="T18" fmla="*/ 27 w 188"/>
                <a:gd name="T19" fmla="*/ 134 h 242"/>
                <a:gd name="T20" fmla="*/ 27 w 188"/>
                <a:gd name="T21" fmla="*/ 229 h 242"/>
                <a:gd name="T22" fmla="*/ 40 w 188"/>
                <a:gd name="T23" fmla="*/ 242 h 242"/>
                <a:gd name="T24" fmla="*/ 41 w 188"/>
                <a:gd name="T25" fmla="*/ 242 h 242"/>
                <a:gd name="T26" fmla="*/ 54 w 188"/>
                <a:gd name="T27" fmla="*/ 229 h 242"/>
                <a:gd name="T28" fmla="*/ 54 w 188"/>
                <a:gd name="T29" fmla="*/ 134 h 242"/>
                <a:gd name="T30" fmla="*/ 63 w 188"/>
                <a:gd name="T31" fmla="*/ 134 h 242"/>
                <a:gd name="T32" fmla="*/ 63 w 188"/>
                <a:gd name="T33" fmla="*/ 229 h 242"/>
                <a:gd name="T34" fmla="*/ 75 w 188"/>
                <a:gd name="T35" fmla="*/ 242 h 242"/>
                <a:gd name="T36" fmla="*/ 76 w 188"/>
                <a:gd name="T37" fmla="*/ 242 h 242"/>
                <a:gd name="T38" fmla="*/ 89 w 188"/>
                <a:gd name="T39" fmla="*/ 229 h 242"/>
                <a:gd name="T40" fmla="*/ 89 w 188"/>
                <a:gd name="T41" fmla="*/ 134 h 242"/>
                <a:gd name="T42" fmla="*/ 89 w 188"/>
                <a:gd name="T43" fmla="*/ 120 h 242"/>
                <a:gd name="T44" fmla="*/ 89 w 188"/>
                <a:gd name="T45" fmla="*/ 27 h 242"/>
                <a:gd name="T46" fmla="*/ 179 w 188"/>
                <a:gd name="T47" fmla="*/ 18 h 242"/>
                <a:gd name="T48" fmla="*/ 188 w 188"/>
                <a:gd name="T49" fmla="*/ 9 h 242"/>
                <a:gd name="T50" fmla="*/ 179 w 188"/>
                <a:gd name="T51" fmla="*/ 0 h 242"/>
                <a:gd name="T52" fmla="*/ 89 w 188"/>
                <a:gd name="T5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42">
                  <a:moveTo>
                    <a:pt x="89" y="0"/>
                  </a:moveTo>
                  <a:cubicBezTo>
                    <a:pt x="27" y="0"/>
                    <a:pt x="27" y="0"/>
                    <a:pt x="27" y="0"/>
                  </a:cubicBezTo>
                  <a:cubicBezTo>
                    <a:pt x="9" y="0"/>
                    <a:pt x="0" y="9"/>
                    <a:pt x="0" y="27"/>
                  </a:cubicBezTo>
                  <a:cubicBezTo>
                    <a:pt x="0" y="107"/>
                    <a:pt x="0" y="107"/>
                    <a:pt x="0" y="107"/>
                  </a:cubicBezTo>
                  <a:cubicBezTo>
                    <a:pt x="0" y="112"/>
                    <a:pt x="4" y="116"/>
                    <a:pt x="9" y="116"/>
                  </a:cubicBezTo>
                  <a:cubicBezTo>
                    <a:pt x="14" y="116"/>
                    <a:pt x="18" y="112"/>
                    <a:pt x="18" y="107"/>
                  </a:cubicBezTo>
                  <a:cubicBezTo>
                    <a:pt x="18" y="107"/>
                    <a:pt x="18" y="45"/>
                    <a:pt x="18" y="36"/>
                  </a:cubicBezTo>
                  <a:cubicBezTo>
                    <a:pt x="18" y="27"/>
                    <a:pt x="27" y="27"/>
                    <a:pt x="27" y="36"/>
                  </a:cubicBezTo>
                  <a:cubicBezTo>
                    <a:pt x="27" y="42"/>
                    <a:pt x="27" y="97"/>
                    <a:pt x="27" y="120"/>
                  </a:cubicBezTo>
                  <a:cubicBezTo>
                    <a:pt x="27" y="134"/>
                    <a:pt x="27" y="134"/>
                    <a:pt x="27" y="134"/>
                  </a:cubicBezTo>
                  <a:cubicBezTo>
                    <a:pt x="27" y="229"/>
                    <a:pt x="27" y="229"/>
                    <a:pt x="27" y="229"/>
                  </a:cubicBezTo>
                  <a:cubicBezTo>
                    <a:pt x="27" y="236"/>
                    <a:pt x="32" y="242"/>
                    <a:pt x="40" y="242"/>
                  </a:cubicBezTo>
                  <a:cubicBezTo>
                    <a:pt x="41" y="242"/>
                    <a:pt x="41" y="242"/>
                    <a:pt x="41" y="242"/>
                  </a:cubicBezTo>
                  <a:cubicBezTo>
                    <a:pt x="48" y="242"/>
                    <a:pt x="54" y="236"/>
                    <a:pt x="54" y="229"/>
                  </a:cubicBezTo>
                  <a:cubicBezTo>
                    <a:pt x="54" y="229"/>
                    <a:pt x="54" y="143"/>
                    <a:pt x="54" y="134"/>
                  </a:cubicBezTo>
                  <a:cubicBezTo>
                    <a:pt x="54" y="125"/>
                    <a:pt x="63" y="125"/>
                    <a:pt x="63" y="134"/>
                  </a:cubicBezTo>
                  <a:cubicBezTo>
                    <a:pt x="63" y="143"/>
                    <a:pt x="63" y="229"/>
                    <a:pt x="63" y="229"/>
                  </a:cubicBezTo>
                  <a:cubicBezTo>
                    <a:pt x="63" y="236"/>
                    <a:pt x="68" y="242"/>
                    <a:pt x="75" y="242"/>
                  </a:cubicBezTo>
                  <a:cubicBezTo>
                    <a:pt x="76" y="242"/>
                    <a:pt x="76" y="242"/>
                    <a:pt x="76" y="242"/>
                  </a:cubicBezTo>
                  <a:cubicBezTo>
                    <a:pt x="84" y="242"/>
                    <a:pt x="89" y="236"/>
                    <a:pt x="89" y="229"/>
                  </a:cubicBezTo>
                  <a:cubicBezTo>
                    <a:pt x="89" y="134"/>
                    <a:pt x="89" y="134"/>
                    <a:pt x="89" y="134"/>
                  </a:cubicBezTo>
                  <a:cubicBezTo>
                    <a:pt x="89" y="120"/>
                    <a:pt x="89" y="120"/>
                    <a:pt x="89" y="120"/>
                  </a:cubicBezTo>
                  <a:cubicBezTo>
                    <a:pt x="89" y="97"/>
                    <a:pt x="89" y="33"/>
                    <a:pt x="89" y="27"/>
                  </a:cubicBezTo>
                  <a:cubicBezTo>
                    <a:pt x="89" y="18"/>
                    <a:pt x="170" y="18"/>
                    <a:pt x="179" y="18"/>
                  </a:cubicBezTo>
                  <a:cubicBezTo>
                    <a:pt x="188" y="18"/>
                    <a:pt x="188" y="9"/>
                    <a:pt x="188" y="9"/>
                  </a:cubicBezTo>
                  <a:cubicBezTo>
                    <a:pt x="188" y="9"/>
                    <a:pt x="188" y="0"/>
                    <a:pt x="179" y="0"/>
                  </a:cubicBezTo>
                  <a:cubicBezTo>
                    <a:pt x="170" y="0"/>
                    <a:pt x="107" y="0"/>
                    <a:pt x="89"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84" name="Oval 962"/>
            <p:cNvSpPr>
              <a:spLocks noChangeArrowheads="1"/>
            </p:cNvSpPr>
            <p:nvPr/>
          </p:nvSpPr>
          <p:spPr bwMode="auto">
            <a:xfrm>
              <a:off x="2815406" y="4643438"/>
              <a:ext cx="193675" cy="1984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85" name="Freeform 963"/>
            <p:cNvSpPr>
              <a:spLocks/>
            </p:cNvSpPr>
            <p:nvPr/>
          </p:nvSpPr>
          <p:spPr bwMode="auto">
            <a:xfrm>
              <a:off x="3361506" y="4921251"/>
              <a:ext cx="825500" cy="1065213"/>
            </a:xfrm>
            <a:custGeom>
              <a:avLst/>
              <a:gdLst>
                <a:gd name="T0" fmla="*/ 89 w 188"/>
                <a:gd name="T1" fmla="*/ 0 h 242"/>
                <a:gd name="T2" fmla="*/ 27 w 188"/>
                <a:gd name="T3" fmla="*/ 0 h 242"/>
                <a:gd name="T4" fmla="*/ 0 w 188"/>
                <a:gd name="T5" fmla="*/ 27 h 242"/>
                <a:gd name="T6" fmla="*/ 0 w 188"/>
                <a:gd name="T7" fmla="*/ 107 h 242"/>
                <a:gd name="T8" fmla="*/ 9 w 188"/>
                <a:gd name="T9" fmla="*/ 116 h 242"/>
                <a:gd name="T10" fmla="*/ 18 w 188"/>
                <a:gd name="T11" fmla="*/ 107 h 242"/>
                <a:gd name="T12" fmla="*/ 18 w 188"/>
                <a:gd name="T13" fmla="*/ 36 h 242"/>
                <a:gd name="T14" fmla="*/ 27 w 188"/>
                <a:gd name="T15" fmla="*/ 36 h 242"/>
                <a:gd name="T16" fmla="*/ 27 w 188"/>
                <a:gd name="T17" fmla="*/ 120 h 242"/>
                <a:gd name="T18" fmla="*/ 27 w 188"/>
                <a:gd name="T19" fmla="*/ 134 h 242"/>
                <a:gd name="T20" fmla="*/ 27 w 188"/>
                <a:gd name="T21" fmla="*/ 229 h 242"/>
                <a:gd name="T22" fmla="*/ 40 w 188"/>
                <a:gd name="T23" fmla="*/ 242 h 242"/>
                <a:gd name="T24" fmla="*/ 41 w 188"/>
                <a:gd name="T25" fmla="*/ 242 h 242"/>
                <a:gd name="T26" fmla="*/ 54 w 188"/>
                <a:gd name="T27" fmla="*/ 229 h 242"/>
                <a:gd name="T28" fmla="*/ 54 w 188"/>
                <a:gd name="T29" fmla="*/ 134 h 242"/>
                <a:gd name="T30" fmla="*/ 63 w 188"/>
                <a:gd name="T31" fmla="*/ 134 h 242"/>
                <a:gd name="T32" fmla="*/ 63 w 188"/>
                <a:gd name="T33" fmla="*/ 229 h 242"/>
                <a:gd name="T34" fmla="*/ 75 w 188"/>
                <a:gd name="T35" fmla="*/ 242 h 242"/>
                <a:gd name="T36" fmla="*/ 76 w 188"/>
                <a:gd name="T37" fmla="*/ 242 h 242"/>
                <a:gd name="T38" fmla="*/ 89 w 188"/>
                <a:gd name="T39" fmla="*/ 229 h 242"/>
                <a:gd name="T40" fmla="*/ 89 w 188"/>
                <a:gd name="T41" fmla="*/ 134 h 242"/>
                <a:gd name="T42" fmla="*/ 89 w 188"/>
                <a:gd name="T43" fmla="*/ 120 h 242"/>
                <a:gd name="T44" fmla="*/ 89 w 188"/>
                <a:gd name="T45" fmla="*/ 27 h 242"/>
                <a:gd name="T46" fmla="*/ 179 w 188"/>
                <a:gd name="T47" fmla="*/ 18 h 242"/>
                <a:gd name="T48" fmla="*/ 188 w 188"/>
                <a:gd name="T49" fmla="*/ 9 h 242"/>
                <a:gd name="T50" fmla="*/ 179 w 188"/>
                <a:gd name="T51" fmla="*/ 0 h 242"/>
                <a:gd name="T52" fmla="*/ 89 w 188"/>
                <a:gd name="T5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42">
                  <a:moveTo>
                    <a:pt x="89" y="0"/>
                  </a:moveTo>
                  <a:cubicBezTo>
                    <a:pt x="27" y="0"/>
                    <a:pt x="27" y="0"/>
                    <a:pt x="27" y="0"/>
                  </a:cubicBezTo>
                  <a:cubicBezTo>
                    <a:pt x="9" y="0"/>
                    <a:pt x="0" y="9"/>
                    <a:pt x="0" y="27"/>
                  </a:cubicBezTo>
                  <a:cubicBezTo>
                    <a:pt x="0" y="107"/>
                    <a:pt x="0" y="107"/>
                    <a:pt x="0" y="107"/>
                  </a:cubicBezTo>
                  <a:cubicBezTo>
                    <a:pt x="0" y="112"/>
                    <a:pt x="4" y="116"/>
                    <a:pt x="9" y="116"/>
                  </a:cubicBezTo>
                  <a:cubicBezTo>
                    <a:pt x="14" y="116"/>
                    <a:pt x="18" y="112"/>
                    <a:pt x="18" y="107"/>
                  </a:cubicBezTo>
                  <a:cubicBezTo>
                    <a:pt x="18" y="107"/>
                    <a:pt x="18" y="45"/>
                    <a:pt x="18" y="36"/>
                  </a:cubicBezTo>
                  <a:cubicBezTo>
                    <a:pt x="18" y="27"/>
                    <a:pt x="27" y="27"/>
                    <a:pt x="27" y="36"/>
                  </a:cubicBezTo>
                  <a:cubicBezTo>
                    <a:pt x="27" y="42"/>
                    <a:pt x="27" y="97"/>
                    <a:pt x="27" y="120"/>
                  </a:cubicBezTo>
                  <a:cubicBezTo>
                    <a:pt x="27" y="134"/>
                    <a:pt x="27" y="134"/>
                    <a:pt x="27" y="134"/>
                  </a:cubicBezTo>
                  <a:cubicBezTo>
                    <a:pt x="27" y="229"/>
                    <a:pt x="27" y="229"/>
                    <a:pt x="27" y="229"/>
                  </a:cubicBezTo>
                  <a:cubicBezTo>
                    <a:pt x="27" y="236"/>
                    <a:pt x="32" y="242"/>
                    <a:pt x="40" y="242"/>
                  </a:cubicBezTo>
                  <a:cubicBezTo>
                    <a:pt x="41" y="242"/>
                    <a:pt x="41" y="242"/>
                    <a:pt x="41" y="242"/>
                  </a:cubicBezTo>
                  <a:cubicBezTo>
                    <a:pt x="48" y="242"/>
                    <a:pt x="54" y="236"/>
                    <a:pt x="54" y="229"/>
                  </a:cubicBezTo>
                  <a:cubicBezTo>
                    <a:pt x="54" y="229"/>
                    <a:pt x="54" y="143"/>
                    <a:pt x="54" y="134"/>
                  </a:cubicBezTo>
                  <a:cubicBezTo>
                    <a:pt x="54" y="125"/>
                    <a:pt x="63" y="125"/>
                    <a:pt x="63" y="134"/>
                  </a:cubicBezTo>
                  <a:cubicBezTo>
                    <a:pt x="63" y="143"/>
                    <a:pt x="63" y="229"/>
                    <a:pt x="63" y="229"/>
                  </a:cubicBezTo>
                  <a:cubicBezTo>
                    <a:pt x="63" y="236"/>
                    <a:pt x="68" y="242"/>
                    <a:pt x="75" y="242"/>
                  </a:cubicBezTo>
                  <a:cubicBezTo>
                    <a:pt x="76" y="242"/>
                    <a:pt x="76" y="242"/>
                    <a:pt x="76" y="242"/>
                  </a:cubicBezTo>
                  <a:cubicBezTo>
                    <a:pt x="84" y="242"/>
                    <a:pt x="89" y="236"/>
                    <a:pt x="89" y="229"/>
                  </a:cubicBezTo>
                  <a:cubicBezTo>
                    <a:pt x="89" y="134"/>
                    <a:pt x="89" y="134"/>
                    <a:pt x="89" y="134"/>
                  </a:cubicBezTo>
                  <a:cubicBezTo>
                    <a:pt x="89" y="120"/>
                    <a:pt x="89" y="120"/>
                    <a:pt x="89" y="120"/>
                  </a:cubicBezTo>
                  <a:cubicBezTo>
                    <a:pt x="89" y="97"/>
                    <a:pt x="89" y="33"/>
                    <a:pt x="89" y="27"/>
                  </a:cubicBezTo>
                  <a:cubicBezTo>
                    <a:pt x="89" y="18"/>
                    <a:pt x="170" y="18"/>
                    <a:pt x="179" y="18"/>
                  </a:cubicBezTo>
                  <a:cubicBezTo>
                    <a:pt x="188" y="18"/>
                    <a:pt x="188" y="9"/>
                    <a:pt x="188" y="9"/>
                  </a:cubicBezTo>
                  <a:cubicBezTo>
                    <a:pt x="188" y="9"/>
                    <a:pt x="188" y="0"/>
                    <a:pt x="179" y="0"/>
                  </a:cubicBezTo>
                  <a:cubicBezTo>
                    <a:pt x="170" y="0"/>
                    <a:pt x="107" y="0"/>
                    <a:pt x="89"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396" name="Oval 965"/>
            <p:cNvSpPr>
              <a:spLocks noChangeArrowheads="1"/>
            </p:cNvSpPr>
            <p:nvPr/>
          </p:nvSpPr>
          <p:spPr bwMode="auto">
            <a:xfrm>
              <a:off x="3518668" y="4643438"/>
              <a:ext cx="193675" cy="1984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397" name="Freeform 966"/>
            <p:cNvSpPr>
              <a:spLocks/>
            </p:cNvSpPr>
            <p:nvPr/>
          </p:nvSpPr>
          <p:spPr bwMode="auto">
            <a:xfrm>
              <a:off x="4063181" y="4921250"/>
              <a:ext cx="827088" cy="1065213"/>
            </a:xfrm>
            <a:custGeom>
              <a:avLst/>
              <a:gdLst>
                <a:gd name="T0" fmla="*/ 89 w 188"/>
                <a:gd name="T1" fmla="*/ 0 h 242"/>
                <a:gd name="T2" fmla="*/ 27 w 188"/>
                <a:gd name="T3" fmla="*/ 0 h 242"/>
                <a:gd name="T4" fmla="*/ 0 w 188"/>
                <a:gd name="T5" fmla="*/ 27 h 242"/>
                <a:gd name="T6" fmla="*/ 0 w 188"/>
                <a:gd name="T7" fmla="*/ 107 h 242"/>
                <a:gd name="T8" fmla="*/ 9 w 188"/>
                <a:gd name="T9" fmla="*/ 116 h 242"/>
                <a:gd name="T10" fmla="*/ 18 w 188"/>
                <a:gd name="T11" fmla="*/ 107 h 242"/>
                <a:gd name="T12" fmla="*/ 18 w 188"/>
                <a:gd name="T13" fmla="*/ 36 h 242"/>
                <a:gd name="T14" fmla="*/ 27 w 188"/>
                <a:gd name="T15" fmla="*/ 36 h 242"/>
                <a:gd name="T16" fmla="*/ 27 w 188"/>
                <a:gd name="T17" fmla="*/ 120 h 242"/>
                <a:gd name="T18" fmla="*/ 27 w 188"/>
                <a:gd name="T19" fmla="*/ 134 h 242"/>
                <a:gd name="T20" fmla="*/ 27 w 188"/>
                <a:gd name="T21" fmla="*/ 229 h 242"/>
                <a:gd name="T22" fmla="*/ 40 w 188"/>
                <a:gd name="T23" fmla="*/ 242 h 242"/>
                <a:gd name="T24" fmla="*/ 41 w 188"/>
                <a:gd name="T25" fmla="*/ 242 h 242"/>
                <a:gd name="T26" fmla="*/ 54 w 188"/>
                <a:gd name="T27" fmla="*/ 229 h 242"/>
                <a:gd name="T28" fmla="*/ 54 w 188"/>
                <a:gd name="T29" fmla="*/ 134 h 242"/>
                <a:gd name="T30" fmla="*/ 63 w 188"/>
                <a:gd name="T31" fmla="*/ 134 h 242"/>
                <a:gd name="T32" fmla="*/ 63 w 188"/>
                <a:gd name="T33" fmla="*/ 229 h 242"/>
                <a:gd name="T34" fmla="*/ 75 w 188"/>
                <a:gd name="T35" fmla="*/ 242 h 242"/>
                <a:gd name="T36" fmla="*/ 76 w 188"/>
                <a:gd name="T37" fmla="*/ 242 h 242"/>
                <a:gd name="T38" fmla="*/ 89 w 188"/>
                <a:gd name="T39" fmla="*/ 229 h 242"/>
                <a:gd name="T40" fmla="*/ 89 w 188"/>
                <a:gd name="T41" fmla="*/ 134 h 242"/>
                <a:gd name="T42" fmla="*/ 89 w 188"/>
                <a:gd name="T43" fmla="*/ 120 h 242"/>
                <a:gd name="T44" fmla="*/ 89 w 188"/>
                <a:gd name="T45" fmla="*/ 27 h 242"/>
                <a:gd name="T46" fmla="*/ 179 w 188"/>
                <a:gd name="T47" fmla="*/ 18 h 242"/>
                <a:gd name="T48" fmla="*/ 188 w 188"/>
                <a:gd name="T49" fmla="*/ 9 h 242"/>
                <a:gd name="T50" fmla="*/ 179 w 188"/>
                <a:gd name="T51" fmla="*/ 0 h 242"/>
                <a:gd name="T52" fmla="*/ 89 w 188"/>
                <a:gd name="T5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42">
                  <a:moveTo>
                    <a:pt x="89" y="0"/>
                  </a:moveTo>
                  <a:cubicBezTo>
                    <a:pt x="27" y="0"/>
                    <a:pt x="27" y="0"/>
                    <a:pt x="27" y="0"/>
                  </a:cubicBezTo>
                  <a:cubicBezTo>
                    <a:pt x="9" y="0"/>
                    <a:pt x="0" y="9"/>
                    <a:pt x="0" y="27"/>
                  </a:cubicBezTo>
                  <a:cubicBezTo>
                    <a:pt x="0" y="107"/>
                    <a:pt x="0" y="107"/>
                    <a:pt x="0" y="107"/>
                  </a:cubicBezTo>
                  <a:cubicBezTo>
                    <a:pt x="0" y="112"/>
                    <a:pt x="4" y="116"/>
                    <a:pt x="9" y="116"/>
                  </a:cubicBezTo>
                  <a:cubicBezTo>
                    <a:pt x="14" y="116"/>
                    <a:pt x="18" y="112"/>
                    <a:pt x="18" y="107"/>
                  </a:cubicBezTo>
                  <a:cubicBezTo>
                    <a:pt x="18" y="107"/>
                    <a:pt x="18" y="45"/>
                    <a:pt x="18" y="36"/>
                  </a:cubicBezTo>
                  <a:cubicBezTo>
                    <a:pt x="18" y="27"/>
                    <a:pt x="27" y="27"/>
                    <a:pt x="27" y="36"/>
                  </a:cubicBezTo>
                  <a:cubicBezTo>
                    <a:pt x="27" y="42"/>
                    <a:pt x="27" y="97"/>
                    <a:pt x="27" y="120"/>
                  </a:cubicBezTo>
                  <a:cubicBezTo>
                    <a:pt x="27" y="134"/>
                    <a:pt x="27" y="134"/>
                    <a:pt x="27" y="134"/>
                  </a:cubicBezTo>
                  <a:cubicBezTo>
                    <a:pt x="27" y="229"/>
                    <a:pt x="27" y="229"/>
                    <a:pt x="27" y="229"/>
                  </a:cubicBezTo>
                  <a:cubicBezTo>
                    <a:pt x="27" y="236"/>
                    <a:pt x="32" y="242"/>
                    <a:pt x="40" y="242"/>
                  </a:cubicBezTo>
                  <a:cubicBezTo>
                    <a:pt x="41" y="242"/>
                    <a:pt x="41" y="242"/>
                    <a:pt x="41" y="242"/>
                  </a:cubicBezTo>
                  <a:cubicBezTo>
                    <a:pt x="48" y="242"/>
                    <a:pt x="54" y="236"/>
                    <a:pt x="54" y="229"/>
                  </a:cubicBezTo>
                  <a:cubicBezTo>
                    <a:pt x="54" y="229"/>
                    <a:pt x="54" y="143"/>
                    <a:pt x="54" y="134"/>
                  </a:cubicBezTo>
                  <a:cubicBezTo>
                    <a:pt x="54" y="125"/>
                    <a:pt x="63" y="125"/>
                    <a:pt x="63" y="134"/>
                  </a:cubicBezTo>
                  <a:cubicBezTo>
                    <a:pt x="63" y="143"/>
                    <a:pt x="63" y="229"/>
                    <a:pt x="63" y="229"/>
                  </a:cubicBezTo>
                  <a:cubicBezTo>
                    <a:pt x="63" y="236"/>
                    <a:pt x="68" y="242"/>
                    <a:pt x="75" y="242"/>
                  </a:cubicBezTo>
                  <a:cubicBezTo>
                    <a:pt x="76" y="242"/>
                    <a:pt x="76" y="242"/>
                    <a:pt x="76" y="242"/>
                  </a:cubicBezTo>
                  <a:cubicBezTo>
                    <a:pt x="84" y="242"/>
                    <a:pt x="89" y="236"/>
                    <a:pt x="89" y="229"/>
                  </a:cubicBezTo>
                  <a:cubicBezTo>
                    <a:pt x="89" y="134"/>
                    <a:pt x="89" y="134"/>
                    <a:pt x="89" y="134"/>
                  </a:cubicBezTo>
                  <a:cubicBezTo>
                    <a:pt x="89" y="120"/>
                    <a:pt x="89" y="120"/>
                    <a:pt x="89" y="120"/>
                  </a:cubicBezTo>
                  <a:cubicBezTo>
                    <a:pt x="89" y="97"/>
                    <a:pt x="89" y="33"/>
                    <a:pt x="89" y="27"/>
                  </a:cubicBezTo>
                  <a:cubicBezTo>
                    <a:pt x="89" y="18"/>
                    <a:pt x="170" y="18"/>
                    <a:pt x="179" y="18"/>
                  </a:cubicBezTo>
                  <a:cubicBezTo>
                    <a:pt x="188" y="18"/>
                    <a:pt x="188" y="9"/>
                    <a:pt x="188" y="9"/>
                  </a:cubicBezTo>
                  <a:cubicBezTo>
                    <a:pt x="188" y="9"/>
                    <a:pt x="188" y="0"/>
                    <a:pt x="179" y="0"/>
                  </a:cubicBezTo>
                  <a:cubicBezTo>
                    <a:pt x="170" y="0"/>
                    <a:pt x="107" y="0"/>
                    <a:pt x="89"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398" name="Oval 967"/>
            <p:cNvSpPr>
              <a:spLocks noChangeArrowheads="1"/>
            </p:cNvSpPr>
            <p:nvPr/>
          </p:nvSpPr>
          <p:spPr bwMode="auto">
            <a:xfrm>
              <a:off x="4221931" y="4643438"/>
              <a:ext cx="193675" cy="198438"/>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476" name="Freeform 1045"/>
            <p:cNvSpPr>
              <a:spLocks/>
            </p:cNvSpPr>
            <p:nvPr/>
          </p:nvSpPr>
          <p:spPr bwMode="auto">
            <a:xfrm>
              <a:off x="5342706" y="1643063"/>
              <a:ext cx="869950" cy="690563"/>
            </a:xfrm>
            <a:custGeom>
              <a:avLst/>
              <a:gdLst>
                <a:gd name="T0" fmla="*/ 99 w 198"/>
                <a:gd name="T1" fmla="*/ 0 h 157"/>
                <a:gd name="T2" fmla="*/ 0 w 198"/>
                <a:gd name="T3" fmla="*/ 76 h 157"/>
                <a:gd name="T4" fmla="*/ 35 w 198"/>
                <a:gd name="T5" fmla="*/ 134 h 157"/>
                <a:gd name="T6" fmla="*/ 11 w 198"/>
                <a:gd name="T7" fmla="*/ 157 h 157"/>
                <a:gd name="T8" fmla="*/ 54 w 198"/>
                <a:gd name="T9" fmla="*/ 144 h 157"/>
                <a:gd name="T10" fmla="*/ 99 w 198"/>
                <a:gd name="T11" fmla="*/ 152 h 157"/>
                <a:gd name="T12" fmla="*/ 198 w 198"/>
                <a:gd name="T13" fmla="*/ 76 h 157"/>
                <a:gd name="T14" fmla="*/ 99 w 198"/>
                <a:gd name="T15" fmla="*/ 0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 h="157">
                  <a:moveTo>
                    <a:pt x="99" y="0"/>
                  </a:moveTo>
                  <a:cubicBezTo>
                    <a:pt x="44" y="0"/>
                    <a:pt x="0" y="34"/>
                    <a:pt x="0" y="76"/>
                  </a:cubicBezTo>
                  <a:cubicBezTo>
                    <a:pt x="0" y="100"/>
                    <a:pt x="13" y="121"/>
                    <a:pt x="35" y="134"/>
                  </a:cubicBezTo>
                  <a:cubicBezTo>
                    <a:pt x="24" y="151"/>
                    <a:pt x="11" y="157"/>
                    <a:pt x="11" y="157"/>
                  </a:cubicBezTo>
                  <a:cubicBezTo>
                    <a:pt x="29" y="154"/>
                    <a:pt x="43" y="149"/>
                    <a:pt x="54" y="144"/>
                  </a:cubicBezTo>
                  <a:cubicBezTo>
                    <a:pt x="68" y="149"/>
                    <a:pt x="83" y="152"/>
                    <a:pt x="99" y="152"/>
                  </a:cubicBezTo>
                  <a:cubicBezTo>
                    <a:pt x="154" y="152"/>
                    <a:pt x="198" y="118"/>
                    <a:pt x="198" y="76"/>
                  </a:cubicBezTo>
                  <a:cubicBezTo>
                    <a:pt x="198" y="34"/>
                    <a:pt x="154" y="0"/>
                    <a:pt x="99"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477" name="Rectangle 1046"/>
            <p:cNvSpPr>
              <a:spLocks noChangeArrowheads="1"/>
            </p:cNvSpPr>
            <p:nvPr/>
          </p:nvSpPr>
          <p:spPr bwMode="auto">
            <a:xfrm>
              <a:off x="5474468" y="1893888"/>
              <a:ext cx="30163" cy="161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478" name="Freeform 1047"/>
            <p:cNvSpPr>
              <a:spLocks noEditPoints="1"/>
            </p:cNvSpPr>
            <p:nvPr/>
          </p:nvSpPr>
          <p:spPr bwMode="auto">
            <a:xfrm>
              <a:off x="5588768" y="1889125"/>
              <a:ext cx="158750" cy="220663"/>
            </a:xfrm>
            <a:custGeom>
              <a:avLst/>
              <a:gdLst>
                <a:gd name="T0" fmla="*/ 0 w 36"/>
                <a:gd name="T1" fmla="*/ 20 h 50"/>
                <a:gd name="T2" fmla="*/ 4 w 36"/>
                <a:gd name="T3" fmla="*/ 5 h 50"/>
                <a:gd name="T4" fmla="*/ 16 w 36"/>
                <a:gd name="T5" fmla="*/ 0 h 50"/>
                <a:gd name="T6" fmla="*/ 23 w 36"/>
                <a:gd name="T7" fmla="*/ 1 h 50"/>
                <a:gd name="T8" fmla="*/ 28 w 36"/>
                <a:gd name="T9" fmla="*/ 5 h 50"/>
                <a:gd name="T10" fmla="*/ 31 w 36"/>
                <a:gd name="T11" fmla="*/ 12 h 50"/>
                <a:gd name="T12" fmla="*/ 32 w 36"/>
                <a:gd name="T13" fmla="*/ 20 h 50"/>
                <a:gd name="T14" fmla="*/ 28 w 36"/>
                <a:gd name="T15" fmla="*/ 34 h 50"/>
                <a:gd name="T16" fmla="*/ 16 w 36"/>
                <a:gd name="T17" fmla="*/ 39 h 50"/>
                <a:gd name="T18" fmla="*/ 9 w 36"/>
                <a:gd name="T19" fmla="*/ 38 h 50"/>
                <a:gd name="T20" fmla="*/ 4 w 36"/>
                <a:gd name="T21" fmla="*/ 34 h 50"/>
                <a:gd name="T22" fmla="*/ 1 w 36"/>
                <a:gd name="T23" fmla="*/ 28 h 50"/>
                <a:gd name="T24" fmla="*/ 0 w 36"/>
                <a:gd name="T25" fmla="*/ 20 h 50"/>
                <a:gd name="T26" fmla="*/ 8 w 36"/>
                <a:gd name="T27" fmla="*/ 20 h 50"/>
                <a:gd name="T28" fmla="*/ 8 w 36"/>
                <a:gd name="T29" fmla="*/ 25 h 50"/>
                <a:gd name="T30" fmla="*/ 10 w 36"/>
                <a:gd name="T31" fmla="*/ 29 h 50"/>
                <a:gd name="T32" fmla="*/ 12 w 36"/>
                <a:gd name="T33" fmla="*/ 32 h 50"/>
                <a:gd name="T34" fmla="*/ 16 w 36"/>
                <a:gd name="T35" fmla="*/ 33 h 50"/>
                <a:gd name="T36" fmla="*/ 22 w 36"/>
                <a:gd name="T37" fmla="*/ 30 h 50"/>
                <a:gd name="T38" fmla="*/ 24 w 36"/>
                <a:gd name="T39" fmla="*/ 20 h 50"/>
                <a:gd name="T40" fmla="*/ 24 w 36"/>
                <a:gd name="T41" fmla="*/ 14 h 50"/>
                <a:gd name="T42" fmla="*/ 22 w 36"/>
                <a:gd name="T43" fmla="*/ 10 h 50"/>
                <a:gd name="T44" fmla="*/ 20 w 36"/>
                <a:gd name="T45" fmla="*/ 8 h 50"/>
                <a:gd name="T46" fmla="*/ 16 w 36"/>
                <a:gd name="T47" fmla="*/ 7 h 50"/>
                <a:gd name="T48" fmla="*/ 10 w 36"/>
                <a:gd name="T49" fmla="*/ 10 h 50"/>
                <a:gd name="T50" fmla="*/ 8 w 36"/>
                <a:gd name="T51" fmla="*/ 20 h 50"/>
                <a:gd name="T52" fmla="*/ 36 w 36"/>
                <a:gd name="T53" fmla="*/ 49 h 50"/>
                <a:gd name="T54" fmla="*/ 31 w 36"/>
                <a:gd name="T55" fmla="*/ 50 h 50"/>
                <a:gd name="T56" fmla="*/ 25 w 36"/>
                <a:gd name="T57" fmla="*/ 49 h 50"/>
                <a:gd name="T58" fmla="*/ 20 w 36"/>
                <a:gd name="T59" fmla="*/ 48 h 50"/>
                <a:gd name="T60" fmla="*/ 16 w 36"/>
                <a:gd name="T61" fmla="*/ 47 h 50"/>
                <a:gd name="T62" fmla="*/ 11 w 36"/>
                <a:gd name="T63" fmla="*/ 46 h 50"/>
                <a:gd name="T64" fmla="*/ 9 w 36"/>
                <a:gd name="T65" fmla="*/ 47 h 50"/>
                <a:gd name="T66" fmla="*/ 9 w 36"/>
                <a:gd name="T67" fmla="*/ 40 h 50"/>
                <a:gd name="T68" fmla="*/ 12 w 36"/>
                <a:gd name="T69" fmla="*/ 40 h 50"/>
                <a:gd name="T70" fmla="*/ 16 w 36"/>
                <a:gd name="T71" fmla="*/ 41 h 50"/>
                <a:gd name="T72" fmla="*/ 21 w 36"/>
                <a:gd name="T73" fmla="*/ 42 h 50"/>
                <a:gd name="T74" fmla="*/ 26 w 36"/>
                <a:gd name="T75" fmla="*/ 43 h 50"/>
                <a:gd name="T76" fmla="*/ 31 w 36"/>
                <a:gd name="T77" fmla="*/ 43 h 50"/>
                <a:gd name="T78" fmla="*/ 33 w 36"/>
                <a:gd name="T79" fmla="*/ 43 h 50"/>
                <a:gd name="T80" fmla="*/ 36 w 36"/>
                <a:gd name="T81" fmla="*/ 43 h 50"/>
                <a:gd name="T82" fmla="*/ 36 w 36"/>
                <a:gd name="T83" fmla="*/ 4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 h="50">
                  <a:moveTo>
                    <a:pt x="0" y="20"/>
                  </a:moveTo>
                  <a:cubicBezTo>
                    <a:pt x="0" y="13"/>
                    <a:pt x="1" y="8"/>
                    <a:pt x="4" y="5"/>
                  </a:cubicBezTo>
                  <a:cubicBezTo>
                    <a:pt x="7" y="2"/>
                    <a:pt x="11" y="0"/>
                    <a:pt x="16" y="0"/>
                  </a:cubicBezTo>
                  <a:cubicBezTo>
                    <a:pt x="19" y="0"/>
                    <a:pt x="21" y="0"/>
                    <a:pt x="23" y="1"/>
                  </a:cubicBezTo>
                  <a:cubicBezTo>
                    <a:pt x="25" y="2"/>
                    <a:pt x="27" y="4"/>
                    <a:pt x="28" y="5"/>
                  </a:cubicBezTo>
                  <a:cubicBezTo>
                    <a:pt x="29" y="7"/>
                    <a:pt x="30" y="9"/>
                    <a:pt x="31" y="12"/>
                  </a:cubicBezTo>
                  <a:cubicBezTo>
                    <a:pt x="32" y="14"/>
                    <a:pt x="32" y="17"/>
                    <a:pt x="32" y="20"/>
                  </a:cubicBezTo>
                  <a:cubicBezTo>
                    <a:pt x="32" y="26"/>
                    <a:pt x="31" y="31"/>
                    <a:pt x="28" y="34"/>
                  </a:cubicBezTo>
                  <a:cubicBezTo>
                    <a:pt x="25" y="37"/>
                    <a:pt x="21" y="39"/>
                    <a:pt x="16" y="39"/>
                  </a:cubicBezTo>
                  <a:cubicBezTo>
                    <a:pt x="13" y="39"/>
                    <a:pt x="11" y="39"/>
                    <a:pt x="9" y="38"/>
                  </a:cubicBezTo>
                  <a:cubicBezTo>
                    <a:pt x="7" y="37"/>
                    <a:pt x="5" y="35"/>
                    <a:pt x="4" y="34"/>
                  </a:cubicBezTo>
                  <a:cubicBezTo>
                    <a:pt x="3" y="32"/>
                    <a:pt x="2" y="30"/>
                    <a:pt x="1" y="28"/>
                  </a:cubicBezTo>
                  <a:cubicBezTo>
                    <a:pt x="0" y="25"/>
                    <a:pt x="0" y="23"/>
                    <a:pt x="0" y="20"/>
                  </a:cubicBezTo>
                  <a:close/>
                  <a:moveTo>
                    <a:pt x="8" y="20"/>
                  </a:moveTo>
                  <a:cubicBezTo>
                    <a:pt x="8" y="21"/>
                    <a:pt x="8" y="23"/>
                    <a:pt x="8" y="25"/>
                  </a:cubicBezTo>
                  <a:cubicBezTo>
                    <a:pt x="9" y="26"/>
                    <a:pt x="9" y="28"/>
                    <a:pt x="10" y="29"/>
                  </a:cubicBezTo>
                  <a:cubicBezTo>
                    <a:pt x="10" y="30"/>
                    <a:pt x="11" y="31"/>
                    <a:pt x="12" y="32"/>
                  </a:cubicBezTo>
                  <a:cubicBezTo>
                    <a:pt x="13" y="32"/>
                    <a:pt x="15" y="33"/>
                    <a:pt x="16" y="33"/>
                  </a:cubicBezTo>
                  <a:cubicBezTo>
                    <a:pt x="19" y="33"/>
                    <a:pt x="21" y="32"/>
                    <a:pt x="22" y="30"/>
                  </a:cubicBezTo>
                  <a:cubicBezTo>
                    <a:pt x="24" y="27"/>
                    <a:pt x="24" y="24"/>
                    <a:pt x="24" y="20"/>
                  </a:cubicBezTo>
                  <a:cubicBezTo>
                    <a:pt x="24" y="18"/>
                    <a:pt x="24" y="16"/>
                    <a:pt x="24" y="14"/>
                  </a:cubicBezTo>
                  <a:cubicBezTo>
                    <a:pt x="23" y="13"/>
                    <a:pt x="23" y="12"/>
                    <a:pt x="22" y="10"/>
                  </a:cubicBezTo>
                  <a:cubicBezTo>
                    <a:pt x="22" y="9"/>
                    <a:pt x="21" y="8"/>
                    <a:pt x="20" y="8"/>
                  </a:cubicBezTo>
                  <a:cubicBezTo>
                    <a:pt x="19" y="7"/>
                    <a:pt x="18" y="7"/>
                    <a:pt x="16" y="7"/>
                  </a:cubicBezTo>
                  <a:cubicBezTo>
                    <a:pt x="13" y="7"/>
                    <a:pt x="11" y="8"/>
                    <a:pt x="10" y="10"/>
                  </a:cubicBezTo>
                  <a:cubicBezTo>
                    <a:pt x="9" y="12"/>
                    <a:pt x="8" y="15"/>
                    <a:pt x="8" y="20"/>
                  </a:cubicBezTo>
                  <a:close/>
                  <a:moveTo>
                    <a:pt x="36" y="49"/>
                  </a:moveTo>
                  <a:cubicBezTo>
                    <a:pt x="34" y="50"/>
                    <a:pt x="32" y="50"/>
                    <a:pt x="31" y="50"/>
                  </a:cubicBezTo>
                  <a:cubicBezTo>
                    <a:pt x="29" y="50"/>
                    <a:pt x="27" y="50"/>
                    <a:pt x="25" y="49"/>
                  </a:cubicBezTo>
                  <a:cubicBezTo>
                    <a:pt x="24" y="49"/>
                    <a:pt x="22" y="49"/>
                    <a:pt x="20" y="48"/>
                  </a:cubicBezTo>
                  <a:cubicBezTo>
                    <a:pt x="19" y="48"/>
                    <a:pt x="17" y="47"/>
                    <a:pt x="16" y="47"/>
                  </a:cubicBezTo>
                  <a:cubicBezTo>
                    <a:pt x="14" y="47"/>
                    <a:pt x="13" y="46"/>
                    <a:pt x="11" y="46"/>
                  </a:cubicBezTo>
                  <a:cubicBezTo>
                    <a:pt x="10" y="46"/>
                    <a:pt x="10" y="47"/>
                    <a:pt x="9" y="47"/>
                  </a:cubicBezTo>
                  <a:cubicBezTo>
                    <a:pt x="9" y="40"/>
                    <a:pt x="9" y="40"/>
                    <a:pt x="9" y="40"/>
                  </a:cubicBezTo>
                  <a:cubicBezTo>
                    <a:pt x="10" y="40"/>
                    <a:pt x="11" y="40"/>
                    <a:pt x="12" y="40"/>
                  </a:cubicBezTo>
                  <a:cubicBezTo>
                    <a:pt x="13" y="40"/>
                    <a:pt x="15" y="40"/>
                    <a:pt x="16" y="41"/>
                  </a:cubicBezTo>
                  <a:cubicBezTo>
                    <a:pt x="18" y="41"/>
                    <a:pt x="19" y="41"/>
                    <a:pt x="21" y="42"/>
                  </a:cubicBezTo>
                  <a:cubicBezTo>
                    <a:pt x="23" y="42"/>
                    <a:pt x="24" y="43"/>
                    <a:pt x="26" y="43"/>
                  </a:cubicBezTo>
                  <a:cubicBezTo>
                    <a:pt x="27" y="43"/>
                    <a:pt x="29" y="43"/>
                    <a:pt x="31" y="43"/>
                  </a:cubicBezTo>
                  <a:cubicBezTo>
                    <a:pt x="32" y="43"/>
                    <a:pt x="32" y="43"/>
                    <a:pt x="33" y="43"/>
                  </a:cubicBezTo>
                  <a:cubicBezTo>
                    <a:pt x="34" y="43"/>
                    <a:pt x="35" y="43"/>
                    <a:pt x="36" y="43"/>
                  </a:cubicBezTo>
                  <a:lnTo>
                    <a:pt x="36"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479" name="Freeform 1048"/>
            <p:cNvSpPr>
              <a:spLocks/>
            </p:cNvSpPr>
            <p:nvPr/>
          </p:nvSpPr>
          <p:spPr bwMode="auto">
            <a:xfrm>
              <a:off x="5750693" y="1893888"/>
              <a:ext cx="123825" cy="166688"/>
            </a:xfrm>
            <a:custGeom>
              <a:avLst/>
              <a:gdLst>
                <a:gd name="T0" fmla="*/ 21 w 28"/>
                <a:gd name="T1" fmla="*/ 0 h 38"/>
                <a:gd name="T2" fmla="*/ 28 w 28"/>
                <a:gd name="T3" fmla="*/ 0 h 38"/>
                <a:gd name="T4" fmla="*/ 28 w 28"/>
                <a:gd name="T5" fmla="*/ 24 h 38"/>
                <a:gd name="T6" fmla="*/ 27 w 28"/>
                <a:gd name="T7" fmla="*/ 30 h 38"/>
                <a:gd name="T8" fmla="*/ 24 w 28"/>
                <a:gd name="T9" fmla="*/ 35 h 38"/>
                <a:gd name="T10" fmla="*/ 20 w 28"/>
                <a:gd name="T11" fmla="*/ 37 h 38"/>
                <a:gd name="T12" fmla="*/ 14 w 28"/>
                <a:gd name="T13" fmla="*/ 38 h 38"/>
                <a:gd name="T14" fmla="*/ 0 w 28"/>
                <a:gd name="T15" fmla="*/ 25 h 38"/>
                <a:gd name="T16" fmla="*/ 0 w 28"/>
                <a:gd name="T17" fmla="*/ 0 h 38"/>
                <a:gd name="T18" fmla="*/ 7 w 28"/>
                <a:gd name="T19" fmla="*/ 0 h 38"/>
                <a:gd name="T20" fmla="*/ 7 w 28"/>
                <a:gd name="T21" fmla="*/ 24 h 38"/>
                <a:gd name="T22" fmla="*/ 8 w 28"/>
                <a:gd name="T23" fmla="*/ 27 h 38"/>
                <a:gd name="T24" fmla="*/ 9 w 28"/>
                <a:gd name="T25" fmla="*/ 30 h 38"/>
                <a:gd name="T26" fmla="*/ 11 w 28"/>
                <a:gd name="T27" fmla="*/ 31 h 38"/>
                <a:gd name="T28" fmla="*/ 14 w 28"/>
                <a:gd name="T29" fmla="*/ 31 h 38"/>
                <a:gd name="T30" fmla="*/ 19 w 28"/>
                <a:gd name="T31" fmla="*/ 30 h 38"/>
                <a:gd name="T32" fmla="*/ 21 w 28"/>
                <a:gd name="T33" fmla="*/ 24 h 38"/>
                <a:gd name="T34" fmla="*/ 21 w 2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38">
                  <a:moveTo>
                    <a:pt x="21" y="0"/>
                  </a:moveTo>
                  <a:cubicBezTo>
                    <a:pt x="28" y="0"/>
                    <a:pt x="28" y="0"/>
                    <a:pt x="28" y="0"/>
                  </a:cubicBezTo>
                  <a:cubicBezTo>
                    <a:pt x="28" y="24"/>
                    <a:pt x="28" y="24"/>
                    <a:pt x="28" y="24"/>
                  </a:cubicBezTo>
                  <a:cubicBezTo>
                    <a:pt x="28" y="26"/>
                    <a:pt x="27" y="29"/>
                    <a:pt x="27" y="30"/>
                  </a:cubicBezTo>
                  <a:cubicBezTo>
                    <a:pt x="26" y="32"/>
                    <a:pt x="25" y="34"/>
                    <a:pt x="24" y="35"/>
                  </a:cubicBezTo>
                  <a:cubicBezTo>
                    <a:pt x="23" y="36"/>
                    <a:pt x="21" y="37"/>
                    <a:pt x="20" y="37"/>
                  </a:cubicBezTo>
                  <a:cubicBezTo>
                    <a:pt x="18" y="38"/>
                    <a:pt x="16" y="38"/>
                    <a:pt x="14" y="38"/>
                  </a:cubicBezTo>
                  <a:cubicBezTo>
                    <a:pt x="5" y="38"/>
                    <a:pt x="0" y="34"/>
                    <a:pt x="0" y="25"/>
                  </a:cubicBezTo>
                  <a:cubicBezTo>
                    <a:pt x="0" y="0"/>
                    <a:pt x="0" y="0"/>
                    <a:pt x="0" y="0"/>
                  </a:cubicBezTo>
                  <a:cubicBezTo>
                    <a:pt x="7" y="0"/>
                    <a:pt x="7" y="0"/>
                    <a:pt x="7" y="0"/>
                  </a:cubicBezTo>
                  <a:cubicBezTo>
                    <a:pt x="7" y="24"/>
                    <a:pt x="7" y="24"/>
                    <a:pt x="7" y="24"/>
                  </a:cubicBezTo>
                  <a:cubicBezTo>
                    <a:pt x="7" y="25"/>
                    <a:pt x="8" y="26"/>
                    <a:pt x="8" y="27"/>
                  </a:cubicBezTo>
                  <a:cubicBezTo>
                    <a:pt x="8" y="28"/>
                    <a:pt x="9" y="29"/>
                    <a:pt x="9" y="30"/>
                  </a:cubicBezTo>
                  <a:cubicBezTo>
                    <a:pt x="10" y="30"/>
                    <a:pt x="10" y="31"/>
                    <a:pt x="11" y="31"/>
                  </a:cubicBezTo>
                  <a:cubicBezTo>
                    <a:pt x="12" y="31"/>
                    <a:pt x="13" y="31"/>
                    <a:pt x="14" y="31"/>
                  </a:cubicBezTo>
                  <a:cubicBezTo>
                    <a:pt x="17" y="31"/>
                    <a:pt x="18" y="31"/>
                    <a:pt x="19" y="30"/>
                  </a:cubicBezTo>
                  <a:cubicBezTo>
                    <a:pt x="20" y="28"/>
                    <a:pt x="21" y="26"/>
                    <a:pt x="21" y="24"/>
                  </a:cubicBez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480" name="Rectangle 1049"/>
            <p:cNvSpPr>
              <a:spLocks noChangeArrowheads="1"/>
            </p:cNvSpPr>
            <p:nvPr/>
          </p:nvSpPr>
          <p:spPr bwMode="auto">
            <a:xfrm>
              <a:off x="5904681" y="1893888"/>
              <a:ext cx="31750" cy="161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481" name="Freeform 1050"/>
            <p:cNvSpPr>
              <a:spLocks/>
            </p:cNvSpPr>
            <p:nvPr/>
          </p:nvSpPr>
          <p:spPr bwMode="auto">
            <a:xfrm>
              <a:off x="5957068" y="1893888"/>
              <a:ext cx="128588" cy="161925"/>
            </a:xfrm>
            <a:custGeom>
              <a:avLst/>
              <a:gdLst>
                <a:gd name="T0" fmla="*/ 81 w 81"/>
                <a:gd name="T1" fmla="*/ 16 h 102"/>
                <a:gd name="T2" fmla="*/ 50 w 81"/>
                <a:gd name="T3" fmla="*/ 16 h 102"/>
                <a:gd name="T4" fmla="*/ 50 w 81"/>
                <a:gd name="T5" fmla="*/ 102 h 102"/>
                <a:gd name="T6" fmla="*/ 31 w 81"/>
                <a:gd name="T7" fmla="*/ 102 h 102"/>
                <a:gd name="T8" fmla="*/ 31 w 81"/>
                <a:gd name="T9" fmla="*/ 16 h 102"/>
                <a:gd name="T10" fmla="*/ 0 w 81"/>
                <a:gd name="T11" fmla="*/ 16 h 102"/>
                <a:gd name="T12" fmla="*/ 0 w 81"/>
                <a:gd name="T13" fmla="*/ 0 h 102"/>
                <a:gd name="T14" fmla="*/ 81 w 81"/>
                <a:gd name="T15" fmla="*/ 0 h 102"/>
                <a:gd name="T16" fmla="*/ 81 w 81"/>
                <a:gd name="T1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02">
                  <a:moveTo>
                    <a:pt x="81" y="16"/>
                  </a:moveTo>
                  <a:lnTo>
                    <a:pt x="50" y="16"/>
                  </a:lnTo>
                  <a:lnTo>
                    <a:pt x="50" y="102"/>
                  </a:lnTo>
                  <a:lnTo>
                    <a:pt x="31" y="102"/>
                  </a:lnTo>
                  <a:lnTo>
                    <a:pt x="31" y="16"/>
                  </a:lnTo>
                  <a:lnTo>
                    <a:pt x="0" y="16"/>
                  </a:lnTo>
                  <a:lnTo>
                    <a:pt x="0" y="0"/>
                  </a:lnTo>
                  <a:lnTo>
                    <a:pt x="81" y="0"/>
                  </a:lnTo>
                  <a:lnTo>
                    <a:pt x="81"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482" name="Freeform 1051"/>
            <p:cNvSpPr>
              <a:spLocks/>
            </p:cNvSpPr>
            <p:nvPr/>
          </p:nvSpPr>
          <p:spPr bwMode="auto">
            <a:xfrm>
              <a:off x="4763268" y="4665663"/>
              <a:ext cx="755650" cy="1316038"/>
            </a:xfrm>
            <a:custGeom>
              <a:avLst/>
              <a:gdLst>
                <a:gd name="T0" fmla="*/ 89 w 172"/>
                <a:gd name="T1" fmla="*/ 58 h 299"/>
                <a:gd name="T2" fmla="*/ 27 w 172"/>
                <a:gd name="T3" fmla="*/ 58 h 299"/>
                <a:gd name="T4" fmla="*/ 0 w 172"/>
                <a:gd name="T5" fmla="*/ 85 h 299"/>
                <a:gd name="T6" fmla="*/ 0 w 172"/>
                <a:gd name="T7" fmla="*/ 165 h 299"/>
                <a:gd name="T8" fmla="*/ 9 w 172"/>
                <a:gd name="T9" fmla="*/ 174 h 299"/>
                <a:gd name="T10" fmla="*/ 18 w 172"/>
                <a:gd name="T11" fmla="*/ 165 h 299"/>
                <a:gd name="T12" fmla="*/ 18 w 172"/>
                <a:gd name="T13" fmla="*/ 103 h 299"/>
                <a:gd name="T14" fmla="*/ 27 w 172"/>
                <a:gd name="T15" fmla="*/ 103 h 299"/>
                <a:gd name="T16" fmla="*/ 27 w 172"/>
                <a:gd name="T17" fmla="*/ 178 h 299"/>
                <a:gd name="T18" fmla="*/ 27 w 172"/>
                <a:gd name="T19" fmla="*/ 192 h 299"/>
                <a:gd name="T20" fmla="*/ 27 w 172"/>
                <a:gd name="T21" fmla="*/ 286 h 299"/>
                <a:gd name="T22" fmla="*/ 40 w 172"/>
                <a:gd name="T23" fmla="*/ 299 h 299"/>
                <a:gd name="T24" fmla="*/ 41 w 172"/>
                <a:gd name="T25" fmla="*/ 299 h 299"/>
                <a:gd name="T26" fmla="*/ 53 w 172"/>
                <a:gd name="T27" fmla="*/ 286 h 299"/>
                <a:gd name="T28" fmla="*/ 53 w 172"/>
                <a:gd name="T29" fmla="*/ 192 h 299"/>
                <a:gd name="T30" fmla="*/ 62 w 172"/>
                <a:gd name="T31" fmla="*/ 192 h 299"/>
                <a:gd name="T32" fmla="*/ 62 w 172"/>
                <a:gd name="T33" fmla="*/ 286 h 299"/>
                <a:gd name="T34" fmla="*/ 75 w 172"/>
                <a:gd name="T35" fmla="*/ 299 h 299"/>
                <a:gd name="T36" fmla="*/ 76 w 172"/>
                <a:gd name="T37" fmla="*/ 299 h 299"/>
                <a:gd name="T38" fmla="*/ 89 w 172"/>
                <a:gd name="T39" fmla="*/ 286 h 299"/>
                <a:gd name="T40" fmla="*/ 89 w 172"/>
                <a:gd name="T41" fmla="*/ 192 h 299"/>
                <a:gd name="T42" fmla="*/ 89 w 172"/>
                <a:gd name="T43" fmla="*/ 178 h 299"/>
                <a:gd name="T44" fmla="*/ 89 w 172"/>
                <a:gd name="T45" fmla="*/ 94 h 299"/>
                <a:gd name="T46" fmla="*/ 169 w 172"/>
                <a:gd name="T47" fmla="*/ 14 h 299"/>
                <a:gd name="T48" fmla="*/ 165 w 172"/>
                <a:gd name="T49" fmla="*/ 3 h 299"/>
                <a:gd name="T50" fmla="*/ 151 w 172"/>
                <a:gd name="T51" fmla="*/ 5 h 299"/>
                <a:gd name="T52" fmla="*/ 89 w 172"/>
                <a:gd name="T53" fmla="*/ 5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2" h="299">
                  <a:moveTo>
                    <a:pt x="89" y="58"/>
                  </a:moveTo>
                  <a:cubicBezTo>
                    <a:pt x="27" y="58"/>
                    <a:pt x="27" y="58"/>
                    <a:pt x="27" y="58"/>
                  </a:cubicBezTo>
                  <a:cubicBezTo>
                    <a:pt x="9" y="58"/>
                    <a:pt x="0" y="67"/>
                    <a:pt x="0" y="85"/>
                  </a:cubicBezTo>
                  <a:cubicBezTo>
                    <a:pt x="0" y="165"/>
                    <a:pt x="0" y="165"/>
                    <a:pt x="0" y="165"/>
                  </a:cubicBezTo>
                  <a:cubicBezTo>
                    <a:pt x="0" y="170"/>
                    <a:pt x="4" y="174"/>
                    <a:pt x="9" y="174"/>
                  </a:cubicBezTo>
                  <a:cubicBezTo>
                    <a:pt x="14" y="174"/>
                    <a:pt x="18" y="170"/>
                    <a:pt x="18" y="165"/>
                  </a:cubicBezTo>
                  <a:cubicBezTo>
                    <a:pt x="18" y="165"/>
                    <a:pt x="18" y="112"/>
                    <a:pt x="18" y="103"/>
                  </a:cubicBezTo>
                  <a:cubicBezTo>
                    <a:pt x="18" y="94"/>
                    <a:pt x="27" y="94"/>
                    <a:pt x="27" y="103"/>
                  </a:cubicBezTo>
                  <a:cubicBezTo>
                    <a:pt x="27" y="110"/>
                    <a:pt x="27" y="155"/>
                    <a:pt x="27" y="178"/>
                  </a:cubicBezTo>
                  <a:cubicBezTo>
                    <a:pt x="27" y="192"/>
                    <a:pt x="27" y="192"/>
                    <a:pt x="27" y="192"/>
                  </a:cubicBezTo>
                  <a:cubicBezTo>
                    <a:pt x="27" y="286"/>
                    <a:pt x="27" y="286"/>
                    <a:pt x="27" y="286"/>
                  </a:cubicBezTo>
                  <a:cubicBezTo>
                    <a:pt x="27" y="293"/>
                    <a:pt x="32" y="299"/>
                    <a:pt x="40" y="299"/>
                  </a:cubicBezTo>
                  <a:cubicBezTo>
                    <a:pt x="41" y="299"/>
                    <a:pt x="41" y="299"/>
                    <a:pt x="41" y="299"/>
                  </a:cubicBezTo>
                  <a:cubicBezTo>
                    <a:pt x="48" y="299"/>
                    <a:pt x="53" y="293"/>
                    <a:pt x="53" y="286"/>
                  </a:cubicBezTo>
                  <a:cubicBezTo>
                    <a:pt x="53" y="286"/>
                    <a:pt x="53" y="201"/>
                    <a:pt x="53" y="192"/>
                  </a:cubicBezTo>
                  <a:cubicBezTo>
                    <a:pt x="53" y="183"/>
                    <a:pt x="62" y="183"/>
                    <a:pt x="62" y="192"/>
                  </a:cubicBezTo>
                  <a:cubicBezTo>
                    <a:pt x="62" y="201"/>
                    <a:pt x="62" y="286"/>
                    <a:pt x="62" y="286"/>
                  </a:cubicBezTo>
                  <a:cubicBezTo>
                    <a:pt x="62" y="293"/>
                    <a:pt x="68" y="299"/>
                    <a:pt x="75" y="299"/>
                  </a:cubicBezTo>
                  <a:cubicBezTo>
                    <a:pt x="76" y="299"/>
                    <a:pt x="76" y="299"/>
                    <a:pt x="76" y="299"/>
                  </a:cubicBezTo>
                  <a:cubicBezTo>
                    <a:pt x="83" y="299"/>
                    <a:pt x="89" y="293"/>
                    <a:pt x="89" y="286"/>
                  </a:cubicBezTo>
                  <a:cubicBezTo>
                    <a:pt x="89" y="192"/>
                    <a:pt x="89" y="192"/>
                    <a:pt x="89" y="192"/>
                  </a:cubicBezTo>
                  <a:cubicBezTo>
                    <a:pt x="89" y="178"/>
                    <a:pt x="89" y="178"/>
                    <a:pt x="89" y="178"/>
                  </a:cubicBezTo>
                  <a:cubicBezTo>
                    <a:pt x="89" y="155"/>
                    <a:pt x="89" y="101"/>
                    <a:pt x="89" y="94"/>
                  </a:cubicBezTo>
                  <a:cubicBezTo>
                    <a:pt x="89" y="85"/>
                    <a:pt x="168" y="16"/>
                    <a:pt x="169" y="14"/>
                  </a:cubicBezTo>
                  <a:cubicBezTo>
                    <a:pt x="171" y="11"/>
                    <a:pt x="172" y="5"/>
                    <a:pt x="165" y="3"/>
                  </a:cubicBezTo>
                  <a:cubicBezTo>
                    <a:pt x="158" y="0"/>
                    <a:pt x="153" y="4"/>
                    <a:pt x="151" y="5"/>
                  </a:cubicBezTo>
                  <a:cubicBezTo>
                    <a:pt x="150" y="6"/>
                    <a:pt x="116" y="41"/>
                    <a:pt x="89"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483" name="Oval 1052"/>
            <p:cNvSpPr>
              <a:spLocks noChangeArrowheads="1"/>
            </p:cNvSpPr>
            <p:nvPr/>
          </p:nvSpPr>
          <p:spPr bwMode="auto">
            <a:xfrm>
              <a:off x="4920431" y="4648200"/>
              <a:ext cx="193675" cy="198438"/>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484" name="Freeform 1053"/>
            <p:cNvSpPr>
              <a:spLocks/>
            </p:cNvSpPr>
            <p:nvPr/>
          </p:nvSpPr>
          <p:spPr bwMode="auto">
            <a:xfrm>
              <a:off x="5417318" y="4665663"/>
              <a:ext cx="755650" cy="1316038"/>
            </a:xfrm>
            <a:custGeom>
              <a:avLst/>
              <a:gdLst>
                <a:gd name="T0" fmla="*/ 83 w 172"/>
                <a:gd name="T1" fmla="*/ 58 h 299"/>
                <a:gd name="T2" fmla="*/ 145 w 172"/>
                <a:gd name="T3" fmla="*/ 58 h 299"/>
                <a:gd name="T4" fmla="*/ 172 w 172"/>
                <a:gd name="T5" fmla="*/ 85 h 299"/>
                <a:gd name="T6" fmla="*/ 172 w 172"/>
                <a:gd name="T7" fmla="*/ 165 h 299"/>
                <a:gd name="T8" fmla="*/ 163 w 172"/>
                <a:gd name="T9" fmla="*/ 174 h 299"/>
                <a:gd name="T10" fmla="*/ 154 w 172"/>
                <a:gd name="T11" fmla="*/ 165 h 299"/>
                <a:gd name="T12" fmla="*/ 154 w 172"/>
                <a:gd name="T13" fmla="*/ 103 h 299"/>
                <a:gd name="T14" fmla="*/ 145 w 172"/>
                <a:gd name="T15" fmla="*/ 103 h 299"/>
                <a:gd name="T16" fmla="*/ 145 w 172"/>
                <a:gd name="T17" fmla="*/ 178 h 299"/>
                <a:gd name="T18" fmla="*/ 145 w 172"/>
                <a:gd name="T19" fmla="*/ 192 h 299"/>
                <a:gd name="T20" fmla="*/ 145 w 172"/>
                <a:gd name="T21" fmla="*/ 286 h 299"/>
                <a:gd name="T22" fmla="*/ 132 w 172"/>
                <a:gd name="T23" fmla="*/ 299 h 299"/>
                <a:gd name="T24" fmla="*/ 131 w 172"/>
                <a:gd name="T25" fmla="*/ 299 h 299"/>
                <a:gd name="T26" fmla="*/ 118 w 172"/>
                <a:gd name="T27" fmla="*/ 286 h 299"/>
                <a:gd name="T28" fmla="*/ 118 w 172"/>
                <a:gd name="T29" fmla="*/ 192 h 299"/>
                <a:gd name="T30" fmla="*/ 110 w 172"/>
                <a:gd name="T31" fmla="*/ 192 h 299"/>
                <a:gd name="T32" fmla="*/ 110 w 172"/>
                <a:gd name="T33" fmla="*/ 286 h 299"/>
                <a:gd name="T34" fmla="*/ 97 w 172"/>
                <a:gd name="T35" fmla="*/ 299 h 299"/>
                <a:gd name="T36" fmla="*/ 96 w 172"/>
                <a:gd name="T37" fmla="*/ 299 h 299"/>
                <a:gd name="T38" fmla="*/ 83 w 172"/>
                <a:gd name="T39" fmla="*/ 286 h 299"/>
                <a:gd name="T40" fmla="*/ 83 w 172"/>
                <a:gd name="T41" fmla="*/ 192 h 299"/>
                <a:gd name="T42" fmla="*/ 83 w 172"/>
                <a:gd name="T43" fmla="*/ 178 h 299"/>
                <a:gd name="T44" fmla="*/ 83 w 172"/>
                <a:gd name="T45" fmla="*/ 94 h 299"/>
                <a:gd name="T46" fmla="*/ 3 w 172"/>
                <a:gd name="T47" fmla="*/ 14 h 299"/>
                <a:gd name="T48" fmla="*/ 7 w 172"/>
                <a:gd name="T49" fmla="*/ 3 h 299"/>
                <a:gd name="T50" fmla="*/ 20 w 172"/>
                <a:gd name="T51" fmla="*/ 5 h 299"/>
                <a:gd name="T52" fmla="*/ 83 w 172"/>
                <a:gd name="T53" fmla="*/ 5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2" h="299">
                  <a:moveTo>
                    <a:pt x="83" y="58"/>
                  </a:moveTo>
                  <a:cubicBezTo>
                    <a:pt x="145" y="58"/>
                    <a:pt x="145" y="58"/>
                    <a:pt x="145" y="58"/>
                  </a:cubicBezTo>
                  <a:cubicBezTo>
                    <a:pt x="163" y="58"/>
                    <a:pt x="172" y="67"/>
                    <a:pt x="172" y="85"/>
                  </a:cubicBezTo>
                  <a:cubicBezTo>
                    <a:pt x="172" y="165"/>
                    <a:pt x="172" y="165"/>
                    <a:pt x="172" y="165"/>
                  </a:cubicBezTo>
                  <a:cubicBezTo>
                    <a:pt x="172" y="170"/>
                    <a:pt x="168" y="174"/>
                    <a:pt x="163" y="174"/>
                  </a:cubicBezTo>
                  <a:cubicBezTo>
                    <a:pt x="158" y="174"/>
                    <a:pt x="154" y="170"/>
                    <a:pt x="154" y="165"/>
                  </a:cubicBezTo>
                  <a:cubicBezTo>
                    <a:pt x="154" y="165"/>
                    <a:pt x="154" y="112"/>
                    <a:pt x="154" y="103"/>
                  </a:cubicBezTo>
                  <a:cubicBezTo>
                    <a:pt x="154" y="94"/>
                    <a:pt x="145" y="94"/>
                    <a:pt x="145" y="103"/>
                  </a:cubicBezTo>
                  <a:cubicBezTo>
                    <a:pt x="145" y="110"/>
                    <a:pt x="145" y="155"/>
                    <a:pt x="145" y="178"/>
                  </a:cubicBezTo>
                  <a:cubicBezTo>
                    <a:pt x="145" y="192"/>
                    <a:pt x="145" y="192"/>
                    <a:pt x="145" y="192"/>
                  </a:cubicBezTo>
                  <a:cubicBezTo>
                    <a:pt x="145" y="286"/>
                    <a:pt x="145" y="286"/>
                    <a:pt x="145" y="286"/>
                  </a:cubicBezTo>
                  <a:cubicBezTo>
                    <a:pt x="145" y="293"/>
                    <a:pt x="139" y="299"/>
                    <a:pt x="132" y="299"/>
                  </a:cubicBezTo>
                  <a:cubicBezTo>
                    <a:pt x="131" y="299"/>
                    <a:pt x="131" y="299"/>
                    <a:pt x="131" y="299"/>
                  </a:cubicBezTo>
                  <a:cubicBezTo>
                    <a:pt x="124" y="299"/>
                    <a:pt x="118" y="293"/>
                    <a:pt x="118" y="286"/>
                  </a:cubicBezTo>
                  <a:cubicBezTo>
                    <a:pt x="118" y="286"/>
                    <a:pt x="118" y="201"/>
                    <a:pt x="118" y="192"/>
                  </a:cubicBezTo>
                  <a:cubicBezTo>
                    <a:pt x="118" y="183"/>
                    <a:pt x="110" y="183"/>
                    <a:pt x="110" y="192"/>
                  </a:cubicBezTo>
                  <a:cubicBezTo>
                    <a:pt x="110" y="201"/>
                    <a:pt x="110" y="286"/>
                    <a:pt x="110" y="286"/>
                  </a:cubicBezTo>
                  <a:cubicBezTo>
                    <a:pt x="110" y="293"/>
                    <a:pt x="104" y="299"/>
                    <a:pt x="97" y="299"/>
                  </a:cubicBezTo>
                  <a:cubicBezTo>
                    <a:pt x="96" y="299"/>
                    <a:pt x="96" y="299"/>
                    <a:pt x="96" y="299"/>
                  </a:cubicBezTo>
                  <a:cubicBezTo>
                    <a:pt x="89" y="299"/>
                    <a:pt x="83" y="293"/>
                    <a:pt x="83" y="286"/>
                  </a:cubicBezTo>
                  <a:cubicBezTo>
                    <a:pt x="83" y="192"/>
                    <a:pt x="83" y="192"/>
                    <a:pt x="83" y="192"/>
                  </a:cubicBezTo>
                  <a:cubicBezTo>
                    <a:pt x="83" y="178"/>
                    <a:pt x="83" y="178"/>
                    <a:pt x="83" y="178"/>
                  </a:cubicBezTo>
                  <a:cubicBezTo>
                    <a:pt x="83" y="155"/>
                    <a:pt x="83" y="101"/>
                    <a:pt x="83" y="94"/>
                  </a:cubicBezTo>
                  <a:cubicBezTo>
                    <a:pt x="83" y="85"/>
                    <a:pt x="4" y="16"/>
                    <a:pt x="3" y="14"/>
                  </a:cubicBezTo>
                  <a:cubicBezTo>
                    <a:pt x="1" y="11"/>
                    <a:pt x="0" y="5"/>
                    <a:pt x="7" y="3"/>
                  </a:cubicBezTo>
                  <a:cubicBezTo>
                    <a:pt x="13" y="0"/>
                    <a:pt x="19" y="4"/>
                    <a:pt x="20" y="5"/>
                  </a:cubicBezTo>
                  <a:cubicBezTo>
                    <a:pt x="22" y="6"/>
                    <a:pt x="56" y="41"/>
                    <a:pt x="83" y="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485" name="Oval 1054"/>
            <p:cNvSpPr>
              <a:spLocks noChangeArrowheads="1"/>
            </p:cNvSpPr>
            <p:nvPr/>
          </p:nvSpPr>
          <p:spPr bwMode="auto">
            <a:xfrm>
              <a:off x="5822131" y="4648200"/>
              <a:ext cx="192088" cy="198438"/>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089" name="组合 1088"/>
          <p:cNvGrpSpPr/>
          <p:nvPr/>
        </p:nvGrpSpPr>
        <p:grpSpPr>
          <a:xfrm>
            <a:off x="6515867" y="2825499"/>
            <a:ext cx="2124221" cy="351187"/>
            <a:chOff x="5892910" y="1608912"/>
            <a:chExt cx="2124221" cy="351186"/>
          </a:xfrm>
        </p:grpSpPr>
        <p:sp>
          <p:nvSpPr>
            <p:cNvPr id="1090" name="矩形 1089"/>
            <p:cNvSpPr/>
            <p:nvPr/>
          </p:nvSpPr>
          <p:spPr>
            <a:xfrm>
              <a:off x="5892910" y="1652086"/>
              <a:ext cx="2124221" cy="308012"/>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92" name="矩形 1091"/>
            <p:cNvSpPr/>
            <p:nvPr/>
          </p:nvSpPr>
          <p:spPr>
            <a:xfrm>
              <a:off x="5915354" y="1608912"/>
              <a:ext cx="1620957" cy="345093"/>
            </a:xfrm>
            <a:prstGeom prst="rect">
              <a:avLst/>
            </a:prstGeom>
          </p:spPr>
          <p:txBody>
            <a:bodyPr wrap="none">
              <a:spAutoFit/>
            </a:bodyPr>
            <a:lstStyle/>
            <a:p>
              <a:pPr>
                <a:lnSpc>
                  <a:spcPct val="130000"/>
                </a:lnSpc>
              </a:pPr>
              <a:r>
                <a:rPr lang="zh-CN" altLang="en-US" sz="1400" b="1" dirty="0">
                  <a:solidFill>
                    <a:prstClr val="white"/>
                  </a:solidFill>
                  <a:latin typeface="Source Han Serif SC" panose="02020400000000000000" pitchFamily="18" charset="-122"/>
                  <a:ea typeface="Source Han Serif SC" panose="02020400000000000000" pitchFamily="18" charset="-122"/>
                  <a:cs typeface="Open Sans" panose="020B0606030504020204" pitchFamily="34" charset="0"/>
                  <a:sym typeface="Source Han Serif SC" panose="02020400000000000000" pitchFamily="18" charset="-122"/>
                </a:rPr>
                <a:t>单击此处添加文字</a:t>
              </a:r>
              <a:endParaRPr lang="en-US" altLang="zh-CN" sz="1400" b="1" dirty="0">
                <a:solidFill>
                  <a:prstClr val="white"/>
                </a:solidFill>
                <a:latin typeface="Source Han Serif SC" panose="02020400000000000000" pitchFamily="18" charset="-122"/>
                <a:ea typeface="Source Han Serif SC" panose="02020400000000000000" pitchFamily="18" charset="-122"/>
                <a:cs typeface="Open Sans" panose="020B0606030504020204" pitchFamily="34" charset="0"/>
                <a:sym typeface="Source Han Serif SC" panose="02020400000000000000" pitchFamily="18" charset="-122"/>
              </a:endParaRPr>
            </a:p>
          </p:txBody>
        </p:sp>
      </p:grpSp>
      <p:grpSp>
        <p:nvGrpSpPr>
          <p:cNvPr id="1097" name="组合 1096"/>
          <p:cNvGrpSpPr/>
          <p:nvPr/>
        </p:nvGrpSpPr>
        <p:grpSpPr>
          <a:xfrm>
            <a:off x="9555831" y="2806036"/>
            <a:ext cx="2124221" cy="351187"/>
            <a:chOff x="5892910" y="1608912"/>
            <a:chExt cx="2124221" cy="351186"/>
          </a:xfrm>
        </p:grpSpPr>
        <p:sp>
          <p:nvSpPr>
            <p:cNvPr id="1098" name="矩形 1097"/>
            <p:cNvSpPr/>
            <p:nvPr/>
          </p:nvSpPr>
          <p:spPr>
            <a:xfrm>
              <a:off x="5892910" y="1652086"/>
              <a:ext cx="2124221" cy="308012"/>
            </a:xfrm>
            <a:prstGeom prst="rect">
              <a:avLst/>
            </a:prstGeom>
            <a:solidFill>
              <a:schemeClr val="accent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00" name="矩形 1099"/>
            <p:cNvSpPr/>
            <p:nvPr/>
          </p:nvSpPr>
          <p:spPr>
            <a:xfrm>
              <a:off x="5915354" y="1608912"/>
              <a:ext cx="1620957" cy="345093"/>
            </a:xfrm>
            <a:prstGeom prst="rect">
              <a:avLst/>
            </a:prstGeom>
          </p:spPr>
          <p:txBody>
            <a:bodyPr wrap="none">
              <a:spAutoFit/>
            </a:bodyPr>
            <a:lstStyle/>
            <a:p>
              <a:pPr>
                <a:lnSpc>
                  <a:spcPct val="130000"/>
                </a:lnSpc>
              </a:pPr>
              <a:r>
                <a:rPr lang="zh-CN" altLang="en-US" sz="1400" b="1" dirty="0">
                  <a:solidFill>
                    <a:prstClr val="white"/>
                  </a:solidFill>
                  <a:latin typeface="Source Han Serif SC" panose="02020400000000000000" pitchFamily="18" charset="-122"/>
                  <a:ea typeface="Source Han Serif SC" panose="02020400000000000000" pitchFamily="18" charset="-122"/>
                  <a:cs typeface="Open Sans" panose="020B0606030504020204" pitchFamily="34" charset="0"/>
                  <a:sym typeface="Source Han Serif SC" panose="02020400000000000000" pitchFamily="18" charset="-122"/>
                </a:rPr>
                <a:t>单击此处添加文字</a:t>
              </a:r>
              <a:endParaRPr lang="en-US" altLang="zh-CN" sz="1400" b="1" dirty="0">
                <a:solidFill>
                  <a:prstClr val="white"/>
                </a:solidFill>
                <a:latin typeface="Source Han Serif SC" panose="02020400000000000000" pitchFamily="18" charset="-122"/>
                <a:ea typeface="Source Han Serif SC" panose="02020400000000000000" pitchFamily="18" charset="-122"/>
                <a:cs typeface="Open Sans" panose="020B0606030504020204" pitchFamily="34" charset="0"/>
                <a:sym typeface="Source Han Serif SC" panose="02020400000000000000" pitchFamily="18" charset="-122"/>
              </a:endParaRPr>
            </a:p>
          </p:txBody>
        </p:sp>
      </p:grpSp>
      <p:cxnSp>
        <p:nvCxnSpPr>
          <p:cNvPr id="1105" name="直接连接符 1104"/>
          <p:cNvCxnSpPr/>
          <p:nvPr/>
        </p:nvCxnSpPr>
        <p:spPr>
          <a:xfrm>
            <a:off x="6476350" y="4884603"/>
            <a:ext cx="5142855" cy="0"/>
          </a:xfrm>
          <a:prstGeom prst="line">
            <a:avLst/>
          </a:prstGeom>
        </p:spPr>
        <p:style>
          <a:lnRef idx="1">
            <a:schemeClr val="accent1"/>
          </a:lnRef>
          <a:fillRef idx="0">
            <a:schemeClr val="accent1"/>
          </a:fillRef>
          <a:effectRef idx="0">
            <a:schemeClr val="accent1"/>
          </a:effectRef>
          <a:fontRef idx="minor">
            <a:schemeClr val="tx1"/>
          </a:fontRef>
        </p:style>
      </p:cxnSp>
      <p:sp>
        <p:nvSpPr>
          <p:cNvPr id="1106" name="Rectangle 9"/>
          <p:cNvSpPr/>
          <p:nvPr/>
        </p:nvSpPr>
        <p:spPr>
          <a:xfrm>
            <a:off x="6476350" y="5129363"/>
            <a:ext cx="5142855" cy="731098"/>
          </a:xfrm>
          <a:prstGeom prst="rect">
            <a:avLst/>
          </a:prstGeom>
        </p:spPr>
        <p:txBody>
          <a:bodyPr wrap="square">
            <a:spAutoFit/>
          </a:bodyPr>
          <a:lstStyle/>
          <a:p>
            <a:pPr>
              <a:lnSpc>
                <a:spcPct val="130000"/>
              </a:lnSpc>
            </a:pPr>
            <a:r>
              <a:rPr lang="zh-CN" altLang="en-US" sz="1100" b="1" dirty="0">
                <a:solidFill>
                  <a:prstClr val="black">
                    <a:lumMod val="65000"/>
                    <a:lumOff val="35000"/>
                  </a:prstClr>
                </a:solidFill>
                <a:latin typeface="Source Han Serif SC" panose="02020400000000000000" pitchFamily="18" charset="-122"/>
                <a:ea typeface="Source Han Serif SC" panose="02020400000000000000" pitchFamily="18" charset="-122"/>
                <a:cs typeface="Open Sans" panose="020B0606030504020204" pitchFamily="34" charset="0"/>
                <a:sym typeface="Source Han Serif SC" panose="02020400000000000000" pitchFamily="18" charset="-122"/>
              </a:rPr>
              <a:t>单击此处添加文字</a:t>
            </a:r>
            <a:endParaRPr lang="en-US" sz="1100" b="1" dirty="0">
              <a:solidFill>
                <a:prstClr val="black">
                  <a:lumMod val="65000"/>
                  <a:lumOff val="35000"/>
                </a:prstClr>
              </a:solidFill>
              <a:latin typeface="Source Han Serif SC" panose="02020400000000000000" pitchFamily="18" charset="-122"/>
              <a:ea typeface="Source Han Serif SC" panose="02020400000000000000" pitchFamily="18" charset="-122"/>
              <a:cs typeface="Open Sans" panose="020B0606030504020204" pitchFamily="34" charset="0"/>
              <a:sym typeface="Source Han Serif SC" panose="02020400000000000000" pitchFamily="18" charset="-122"/>
            </a:endParaRPr>
          </a:p>
          <a:p>
            <a:pPr>
              <a:lnSpc>
                <a:spcPct val="130000"/>
              </a:lnSpc>
            </a:pPr>
            <a:r>
              <a:rPr lang="zh-CN" altLang="en-US" sz="1100" dirty="0">
                <a:solidFill>
                  <a:prstClr val="black">
                    <a:lumMod val="50000"/>
                    <a:lumOff val="50000"/>
                  </a:prstClr>
                </a:solidFill>
                <a:latin typeface="Source Han Serif SC" panose="02020400000000000000" pitchFamily="18" charset="-122"/>
                <a:ea typeface="Source Han Serif SC" panose="02020400000000000000" pitchFamily="18" charset="-122"/>
                <a:sym typeface="Source Han Serif SC" panose="02020400000000000000" pitchFamily="18" charset="-122"/>
              </a:rPr>
              <a:t>为了更好地保障您的权益，防范您的作品被黑，平台需要这么做，防范您的作品被黑</a:t>
            </a:r>
            <a:endParaRPr lang="en-US" altLang="zh-CN" sz="1100" dirty="0">
              <a:solidFill>
                <a:prstClr val="black">
                  <a:lumMod val="50000"/>
                  <a:lumOff val="50000"/>
                </a:prst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132" name="组合 131">
            <a:extLst>
              <a:ext uri="{FF2B5EF4-FFF2-40B4-BE49-F238E27FC236}">
                <a16:creationId xmlns:a16="http://schemas.microsoft.com/office/drawing/2014/main" id="{289B0E97-5F8C-41E4-8E5C-3C9E6571FB13}"/>
              </a:ext>
            </a:extLst>
          </p:cNvPr>
          <p:cNvGrpSpPr/>
          <p:nvPr/>
        </p:nvGrpSpPr>
        <p:grpSpPr>
          <a:xfrm>
            <a:off x="6621670" y="3608315"/>
            <a:ext cx="1934629" cy="887205"/>
            <a:chOff x="468937" y="2419540"/>
            <a:chExt cx="1934629" cy="887205"/>
          </a:xfrm>
        </p:grpSpPr>
        <p:sp>
          <p:nvSpPr>
            <p:cNvPr id="133" name="TextBox 18">
              <a:extLst>
                <a:ext uri="{FF2B5EF4-FFF2-40B4-BE49-F238E27FC236}">
                  <a16:creationId xmlns:a16="http://schemas.microsoft.com/office/drawing/2014/main" id="{D100A9F7-6462-4846-B220-22C290B26094}"/>
                </a:ext>
              </a:extLst>
            </p:cNvPr>
            <p:cNvSpPr txBox="1"/>
            <p:nvPr/>
          </p:nvSpPr>
          <p:spPr>
            <a:xfrm flipH="1">
              <a:off x="468937" y="2419540"/>
              <a:ext cx="1415772" cy="461665"/>
            </a:xfrm>
            <a:prstGeom prst="rect">
              <a:avLst/>
            </a:prstGeom>
            <a:noFill/>
          </p:spPr>
          <p:txBody>
            <a:bodyPr wrap="none" rtlCol="0">
              <a:spAutoFit/>
            </a:bodyPr>
            <a:lstStyle/>
            <a:p>
              <a:r>
                <a:rPr lang="zh-CN" altLang="en-US" sz="2400" b="1" dirty="0">
                  <a:latin typeface="Source Han Serif SC" panose="02020400000000000000" pitchFamily="18" charset="-122"/>
                  <a:ea typeface="Source Han Serif SC" panose="02020400000000000000" pitchFamily="18" charset="-122"/>
                  <a:cs typeface="Roboto Black" charset="0"/>
                  <a:sym typeface="Source Han Serif SC" panose="02020400000000000000" pitchFamily="18" charset="-122"/>
                </a:rPr>
                <a:t>点击添加</a:t>
              </a:r>
              <a:endParaRPr lang="en-US" sz="2400" b="1" dirty="0">
                <a:latin typeface="Source Han Serif SC" panose="02020400000000000000" pitchFamily="18" charset="-122"/>
                <a:ea typeface="Source Han Serif SC" panose="02020400000000000000" pitchFamily="18" charset="-122"/>
                <a:cs typeface="Roboto Black" charset="0"/>
                <a:sym typeface="Source Han Serif SC" panose="02020400000000000000" pitchFamily="18" charset="-122"/>
              </a:endParaRPr>
            </a:p>
          </p:txBody>
        </p:sp>
        <p:sp>
          <p:nvSpPr>
            <p:cNvPr id="134" name="矩形 133">
              <a:extLst>
                <a:ext uri="{FF2B5EF4-FFF2-40B4-BE49-F238E27FC236}">
                  <a16:creationId xmlns:a16="http://schemas.microsoft.com/office/drawing/2014/main" id="{03EC2681-C664-44A9-856A-FA7A59137F9A}"/>
                </a:ext>
              </a:extLst>
            </p:cNvPr>
            <p:cNvSpPr/>
            <p:nvPr/>
          </p:nvSpPr>
          <p:spPr>
            <a:xfrm>
              <a:off x="470268" y="2823664"/>
              <a:ext cx="1933298" cy="483081"/>
            </a:xfrm>
            <a:prstGeom prst="rect">
              <a:avLst/>
            </a:prstGeom>
          </p:spPr>
          <p:txBody>
            <a:bodyPr wrap="square">
              <a:spAutoFit/>
            </a:bodyPr>
            <a:lstStyle/>
            <a:p>
              <a:pPr>
                <a:lnSpc>
                  <a:spcPct val="150000"/>
                </a:lnSpc>
              </a:pPr>
              <a:r>
                <a:rPr lang="zh-CN" altLang="en-US" sz="900" dirty="0">
                  <a:latin typeface="Source Han Serif SC" panose="02020400000000000000" pitchFamily="18" charset="-122"/>
                  <a:ea typeface="Source Han Serif SC" panose="02020400000000000000" pitchFamily="18" charset="-122"/>
                  <a:sym typeface="Source Han Serif SC" panose="02020400000000000000" pitchFamily="18" charset="-122"/>
                </a:rPr>
                <a:t>点击添加标题点击添加标题点击添加标题点击添加标题点击添加标题</a:t>
              </a:r>
              <a:endParaRPr lang="en-US" altLang="zh-CN" sz="9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35" name="组合 134">
            <a:extLst>
              <a:ext uri="{FF2B5EF4-FFF2-40B4-BE49-F238E27FC236}">
                <a16:creationId xmlns:a16="http://schemas.microsoft.com/office/drawing/2014/main" id="{ECE4698E-E24E-4250-8DFF-FA51A1626027}"/>
              </a:ext>
            </a:extLst>
          </p:cNvPr>
          <p:cNvGrpSpPr/>
          <p:nvPr/>
        </p:nvGrpSpPr>
        <p:grpSpPr>
          <a:xfrm>
            <a:off x="9730630" y="3608315"/>
            <a:ext cx="1934629" cy="887205"/>
            <a:chOff x="468937" y="2419540"/>
            <a:chExt cx="1934629" cy="887205"/>
          </a:xfrm>
        </p:grpSpPr>
        <p:sp>
          <p:nvSpPr>
            <p:cNvPr id="136" name="TextBox 18">
              <a:extLst>
                <a:ext uri="{FF2B5EF4-FFF2-40B4-BE49-F238E27FC236}">
                  <a16:creationId xmlns:a16="http://schemas.microsoft.com/office/drawing/2014/main" id="{0AA1C8D2-782E-4854-A426-7336A64FE59C}"/>
                </a:ext>
              </a:extLst>
            </p:cNvPr>
            <p:cNvSpPr txBox="1"/>
            <p:nvPr/>
          </p:nvSpPr>
          <p:spPr>
            <a:xfrm flipH="1">
              <a:off x="468937" y="2419540"/>
              <a:ext cx="1415772" cy="461665"/>
            </a:xfrm>
            <a:prstGeom prst="rect">
              <a:avLst/>
            </a:prstGeom>
            <a:noFill/>
          </p:spPr>
          <p:txBody>
            <a:bodyPr wrap="none" rtlCol="0">
              <a:spAutoFit/>
            </a:bodyPr>
            <a:lstStyle/>
            <a:p>
              <a:r>
                <a:rPr lang="zh-CN" altLang="en-US" sz="2400" b="1" dirty="0">
                  <a:latin typeface="Source Han Serif SC" panose="02020400000000000000" pitchFamily="18" charset="-122"/>
                  <a:ea typeface="Source Han Serif SC" panose="02020400000000000000" pitchFamily="18" charset="-122"/>
                  <a:cs typeface="Roboto Black" charset="0"/>
                  <a:sym typeface="Source Han Serif SC" panose="02020400000000000000" pitchFamily="18" charset="-122"/>
                </a:rPr>
                <a:t>点击添加</a:t>
              </a:r>
              <a:endParaRPr lang="en-US" sz="2400" b="1" dirty="0">
                <a:latin typeface="Source Han Serif SC" panose="02020400000000000000" pitchFamily="18" charset="-122"/>
                <a:ea typeface="Source Han Serif SC" panose="02020400000000000000" pitchFamily="18" charset="-122"/>
                <a:cs typeface="Roboto Black" charset="0"/>
                <a:sym typeface="Source Han Serif SC" panose="02020400000000000000" pitchFamily="18" charset="-122"/>
              </a:endParaRPr>
            </a:p>
          </p:txBody>
        </p:sp>
        <p:sp>
          <p:nvSpPr>
            <p:cNvPr id="137" name="矩形 136">
              <a:extLst>
                <a:ext uri="{FF2B5EF4-FFF2-40B4-BE49-F238E27FC236}">
                  <a16:creationId xmlns:a16="http://schemas.microsoft.com/office/drawing/2014/main" id="{7D878E09-00A9-42A7-B6D5-7FD50E318501}"/>
                </a:ext>
              </a:extLst>
            </p:cNvPr>
            <p:cNvSpPr/>
            <p:nvPr/>
          </p:nvSpPr>
          <p:spPr>
            <a:xfrm>
              <a:off x="470268" y="2823664"/>
              <a:ext cx="1933298" cy="483081"/>
            </a:xfrm>
            <a:prstGeom prst="rect">
              <a:avLst/>
            </a:prstGeom>
          </p:spPr>
          <p:txBody>
            <a:bodyPr wrap="square">
              <a:spAutoFit/>
            </a:bodyPr>
            <a:lstStyle/>
            <a:p>
              <a:pPr>
                <a:lnSpc>
                  <a:spcPct val="150000"/>
                </a:lnSpc>
              </a:pPr>
              <a:r>
                <a:rPr lang="zh-CN" altLang="en-US" sz="900" dirty="0">
                  <a:latin typeface="Source Han Serif SC" panose="02020400000000000000" pitchFamily="18" charset="-122"/>
                  <a:ea typeface="Source Han Serif SC" panose="02020400000000000000" pitchFamily="18" charset="-122"/>
                  <a:sym typeface="Source Han Serif SC" panose="02020400000000000000" pitchFamily="18" charset="-122"/>
                </a:rPr>
                <a:t>点击添加标题点击添加标题点击添加标题点击添加标题点击添加标题</a:t>
              </a:r>
              <a:endParaRPr lang="en-US" altLang="zh-CN" sz="9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cxnSp>
        <p:nvCxnSpPr>
          <p:cNvPr id="123" name="直接连接符 122">
            <a:extLst>
              <a:ext uri="{FF2B5EF4-FFF2-40B4-BE49-F238E27FC236}">
                <a16:creationId xmlns:a16="http://schemas.microsoft.com/office/drawing/2014/main" id="{993B4163-1607-467E-96A6-622E5615D3A9}"/>
              </a:ext>
            </a:extLst>
          </p:cNvPr>
          <p:cNvCxnSpPr>
            <a:cxnSpLocks/>
          </p:cNvCxnSpPr>
          <p:nvPr/>
        </p:nvCxnSpPr>
        <p:spPr>
          <a:xfrm flipH="1">
            <a:off x="1" y="624188"/>
            <a:ext cx="781049"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E2A667DB-E0DD-4D9F-B34C-D7F5045A31D4}"/>
              </a:ext>
            </a:extLst>
          </p:cNvPr>
          <p:cNvCxnSpPr>
            <a:cxnSpLocks/>
          </p:cNvCxnSpPr>
          <p:nvPr/>
        </p:nvCxnSpPr>
        <p:spPr>
          <a:xfrm flipH="1">
            <a:off x="3657075" y="624188"/>
            <a:ext cx="8520412"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0A2AEEE3-6F06-43DB-AE12-981BAA549B7D}"/>
              </a:ext>
            </a:extLst>
          </p:cNvPr>
          <p:cNvSpPr txBox="1"/>
          <p:nvPr/>
        </p:nvSpPr>
        <p:spPr>
          <a:xfrm>
            <a:off x="1248075" y="362578"/>
            <a:ext cx="1994105" cy="523220"/>
          </a:xfrm>
          <a:prstGeom prst="rect">
            <a:avLst/>
          </a:prstGeom>
          <a:noFill/>
        </p:spPr>
        <p:txBody>
          <a:bodyPr wrap="square" rtlCol="0">
            <a:spAutoFit/>
            <a:scene3d>
              <a:camera prst="orthographicFront"/>
              <a:lightRig rig="threePt" dir="t"/>
            </a:scene3d>
            <a:sp3d contourW="12700"/>
          </a:bodyPr>
          <a:lstStyle/>
          <a:p>
            <a:pPr algn="dist"/>
            <a:r>
              <a:rPr lang="zh-CN" altLang="en-US" sz="2800" b="1" dirty="0">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p>
        </p:txBody>
      </p:sp>
      <p:grpSp>
        <p:nvGrpSpPr>
          <p:cNvPr id="126" name="组合 125">
            <a:extLst>
              <a:ext uri="{FF2B5EF4-FFF2-40B4-BE49-F238E27FC236}">
                <a16:creationId xmlns:a16="http://schemas.microsoft.com/office/drawing/2014/main" id="{18593B15-1B50-49CA-B14C-607BC888F584}"/>
              </a:ext>
            </a:extLst>
          </p:cNvPr>
          <p:cNvGrpSpPr/>
          <p:nvPr/>
        </p:nvGrpSpPr>
        <p:grpSpPr>
          <a:xfrm>
            <a:off x="3315833" y="453567"/>
            <a:ext cx="341242" cy="341242"/>
            <a:chOff x="3334026" y="478902"/>
            <a:chExt cx="806174" cy="806174"/>
          </a:xfrm>
        </p:grpSpPr>
        <p:sp>
          <p:nvSpPr>
            <p:cNvPr id="127" name="矩形 126">
              <a:extLst>
                <a:ext uri="{FF2B5EF4-FFF2-40B4-BE49-F238E27FC236}">
                  <a16:creationId xmlns:a16="http://schemas.microsoft.com/office/drawing/2014/main" id="{7FF73CE3-CDA6-43E2-8807-4E3AFFE77879}"/>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8" name="加号 127">
              <a:extLst>
                <a:ext uri="{FF2B5EF4-FFF2-40B4-BE49-F238E27FC236}">
                  <a16:creationId xmlns:a16="http://schemas.microsoft.com/office/drawing/2014/main" id="{6BC8DD9B-BCF3-4701-A1AA-A60943CBFCB7}"/>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29" name="组合 128">
            <a:extLst>
              <a:ext uri="{FF2B5EF4-FFF2-40B4-BE49-F238E27FC236}">
                <a16:creationId xmlns:a16="http://schemas.microsoft.com/office/drawing/2014/main" id="{B293F26F-0429-4688-AC5F-5CB5AE2FD7E5}"/>
              </a:ext>
            </a:extLst>
          </p:cNvPr>
          <p:cNvGrpSpPr/>
          <p:nvPr/>
        </p:nvGrpSpPr>
        <p:grpSpPr>
          <a:xfrm>
            <a:off x="833179" y="453567"/>
            <a:ext cx="341242" cy="341242"/>
            <a:chOff x="3334026" y="478902"/>
            <a:chExt cx="806174" cy="806174"/>
          </a:xfrm>
        </p:grpSpPr>
        <p:sp>
          <p:nvSpPr>
            <p:cNvPr id="130" name="矩形 129">
              <a:extLst>
                <a:ext uri="{FF2B5EF4-FFF2-40B4-BE49-F238E27FC236}">
                  <a16:creationId xmlns:a16="http://schemas.microsoft.com/office/drawing/2014/main" id="{65A97549-4115-4119-9F64-7D30BC584B94}"/>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1" name="加号 130">
              <a:extLst>
                <a:ext uri="{FF2B5EF4-FFF2-40B4-BE49-F238E27FC236}">
                  <a16:creationId xmlns:a16="http://schemas.microsoft.com/office/drawing/2014/main" id="{E3EA38C4-4BEA-4541-8730-D5777AF7A149}"/>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138" name="文本框 137">
            <a:extLst>
              <a:ext uri="{FF2B5EF4-FFF2-40B4-BE49-F238E27FC236}">
                <a16:creationId xmlns:a16="http://schemas.microsoft.com/office/drawing/2014/main" id="{79D4ED64-C299-4F1E-8A8B-9260BCF2835B}"/>
              </a:ext>
            </a:extLst>
          </p:cNvPr>
          <p:cNvSpPr txBox="1"/>
          <p:nvPr/>
        </p:nvSpPr>
        <p:spPr>
          <a:xfrm>
            <a:off x="1248075" y="867131"/>
            <a:ext cx="5020320" cy="246221"/>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a:t>
            </a:r>
          </a:p>
        </p:txBody>
      </p:sp>
    </p:spTree>
    <p:extLst>
      <p:ext uri="{BB962C8B-B14F-4D97-AF65-F5344CB8AC3E}">
        <p14:creationId xmlns:p14="http://schemas.microsoft.com/office/powerpoint/2010/main" val="3028617932"/>
      </p:ext>
    </p:extLst>
  </p:cSld>
  <p:clrMapOvr>
    <a:masterClrMapping/>
  </p:clrMapOvr>
  <mc:AlternateContent xmlns:mc="http://schemas.openxmlformats.org/markup-compatibility/2006" xmlns:p14="http://schemas.microsoft.com/office/powerpoint/2010/main">
    <mc:Choice Requires="p14">
      <p:transition spd="slow" p14:dur="1250" advClick="0" advTm="0">
        <p14:window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1000"/>
                                        <p:tgtEl>
                                          <p:spTgt spid="132"/>
                                        </p:tgtEl>
                                      </p:cBhvr>
                                    </p:animEffect>
                                    <p:anim calcmode="lin" valueType="num">
                                      <p:cBhvr>
                                        <p:cTn id="8" dur="1000" fill="hold"/>
                                        <p:tgtEl>
                                          <p:spTgt spid="132"/>
                                        </p:tgtEl>
                                        <p:attrNameLst>
                                          <p:attrName>ppt_x</p:attrName>
                                        </p:attrNameLst>
                                      </p:cBhvr>
                                      <p:tavLst>
                                        <p:tav tm="0">
                                          <p:val>
                                            <p:strVal val="#ppt_x"/>
                                          </p:val>
                                        </p:tav>
                                        <p:tav tm="100000">
                                          <p:val>
                                            <p:strVal val="#ppt_x"/>
                                          </p:val>
                                        </p:tav>
                                      </p:tavLst>
                                    </p:anim>
                                    <p:anim calcmode="lin" valueType="num">
                                      <p:cBhvr>
                                        <p:cTn id="9" dur="1000" fill="hold"/>
                                        <p:tgtEl>
                                          <p:spTgt spid="13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35"/>
                                        </p:tgtEl>
                                        <p:attrNameLst>
                                          <p:attrName>style.visibility</p:attrName>
                                        </p:attrNameLst>
                                      </p:cBhvr>
                                      <p:to>
                                        <p:strVal val="visible"/>
                                      </p:to>
                                    </p:set>
                                    <p:animEffect transition="in" filter="fade">
                                      <p:cBhvr>
                                        <p:cTn id="13" dur="1000"/>
                                        <p:tgtEl>
                                          <p:spTgt spid="135"/>
                                        </p:tgtEl>
                                      </p:cBhvr>
                                    </p:animEffect>
                                    <p:anim calcmode="lin" valueType="num">
                                      <p:cBhvr>
                                        <p:cTn id="14" dur="1000" fill="hold"/>
                                        <p:tgtEl>
                                          <p:spTgt spid="135"/>
                                        </p:tgtEl>
                                        <p:attrNameLst>
                                          <p:attrName>ppt_x</p:attrName>
                                        </p:attrNameLst>
                                      </p:cBhvr>
                                      <p:tavLst>
                                        <p:tav tm="0">
                                          <p:val>
                                            <p:strVal val="#ppt_x"/>
                                          </p:val>
                                        </p:tav>
                                        <p:tav tm="100000">
                                          <p:val>
                                            <p:strVal val="#ppt_x"/>
                                          </p:val>
                                        </p:tav>
                                      </p:tavLst>
                                    </p:anim>
                                    <p:anim calcmode="lin" valueType="num">
                                      <p:cBhvr>
                                        <p:cTn id="15" dur="1000" fill="hold"/>
                                        <p:tgtEl>
                                          <p:spTgt spid="1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a:extLst>
              <a:ext uri="{FF2B5EF4-FFF2-40B4-BE49-F238E27FC236}">
                <a16:creationId xmlns:a16="http://schemas.microsoft.com/office/drawing/2014/main" id="{1841D300-80EB-4E7F-A95D-4138D12D4CB8}"/>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34707" b="34707"/>
          <a:stretch>
            <a:fillRect/>
          </a:stretch>
        </p:blipFill>
        <p:spPr>
          <a:xfrm>
            <a:off x="0" y="1339275"/>
            <a:ext cx="12192000" cy="2486723"/>
          </a:xfrm>
        </p:spPr>
      </p:pic>
      <p:grpSp>
        <p:nvGrpSpPr>
          <p:cNvPr id="18" name="组合 17"/>
          <p:cNvGrpSpPr/>
          <p:nvPr/>
        </p:nvGrpSpPr>
        <p:grpSpPr>
          <a:xfrm>
            <a:off x="959290" y="2932974"/>
            <a:ext cx="10273425" cy="3536588"/>
            <a:chOff x="959005" y="2486722"/>
            <a:chExt cx="10273989" cy="3536782"/>
          </a:xfrm>
          <a:effectLst>
            <a:outerShdw blurRad="25400" dist="38100" dir="2700000" algn="tl" rotWithShape="0">
              <a:prstClr val="black">
                <a:alpha val="20000"/>
              </a:prstClr>
            </a:outerShdw>
          </a:effectLst>
        </p:grpSpPr>
        <p:sp>
          <p:nvSpPr>
            <p:cNvPr id="4" name="矩形 3"/>
            <p:cNvSpPr/>
            <p:nvPr/>
          </p:nvSpPr>
          <p:spPr>
            <a:xfrm>
              <a:off x="959005" y="2856558"/>
              <a:ext cx="2297151" cy="3166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1707">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 name="矩形 4"/>
            <p:cNvSpPr/>
            <p:nvPr/>
          </p:nvSpPr>
          <p:spPr>
            <a:xfrm>
              <a:off x="4947424" y="2856558"/>
              <a:ext cx="2297151" cy="3166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1707">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 name="矩形 5"/>
            <p:cNvSpPr/>
            <p:nvPr/>
          </p:nvSpPr>
          <p:spPr>
            <a:xfrm>
              <a:off x="8935843" y="2856558"/>
              <a:ext cx="2297151" cy="3166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1707">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5" name="矩形 14"/>
            <p:cNvSpPr/>
            <p:nvPr/>
          </p:nvSpPr>
          <p:spPr>
            <a:xfrm>
              <a:off x="1922662" y="2486722"/>
              <a:ext cx="369836" cy="3698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1707">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6" name="矩形 15"/>
            <p:cNvSpPr/>
            <p:nvPr/>
          </p:nvSpPr>
          <p:spPr>
            <a:xfrm>
              <a:off x="5911081" y="2486722"/>
              <a:ext cx="369836" cy="3698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1707">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矩形 16"/>
            <p:cNvSpPr/>
            <p:nvPr/>
          </p:nvSpPr>
          <p:spPr>
            <a:xfrm>
              <a:off x="9899500" y="2488568"/>
              <a:ext cx="369836" cy="3698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sz="1707">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22" name="文本框 21"/>
          <p:cNvSpPr txBox="1"/>
          <p:nvPr/>
        </p:nvSpPr>
        <p:spPr>
          <a:xfrm>
            <a:off x="1285887" y="3656963"/>
            <a:ext cx="1989006" cy="355034"/>
          </a:xfrm>
          <a:prstGeom prst="rect">
            <a:avLst/>
          </a:prstGeom>
          <a:noFill/>
        </p:spPr>
        <p:txBody>
          <a:bodyPr wrap="none" rtlCol="0">
            <a:spAutoFit/>
          </a:bodyPr>
          <a:lstStyle/>
          <a:p>
            <a:pPr defTabSz="914377">
              <a:defRPr/>
            </a:pPr>
            <a:r>
              <a:rPr lang="en-US" altLang="zh-CN" sz="1707" dirty="0">
                <a:solidFill>
                  <a:prstClr val="black">
                    <a:lumMod val="75000"/>
                    <a:lumOff val="25000"/>
                  </a:prstClr>
                </a:solidFill>
                <a:latin typeface="Source Han Serif SC" panose="02020400000000000000" pitchFamily="18" charset="-122"/>
                <a:ea typeface="Source Han Serif SC" panose="02020400000000000000" pitchFamily="18" charset="-122"/>
                <a:sym typeface="Source Han Serif SC" panose="02020400000000000000" pitchFamily="18" charset="-122"/>
              </a:rPr>
              <a:t>ADD YOUR TEXT</a:t>
            </a:r>
            <a:endParaRPr lang="zh-CN" altLang="en-US" sz="1707" dirty="0">
              <a:solidFill>
                <a:prstClr val="black">
                  <a:lumMod val="75000"/>
                  <a:lumOff val="25000"/>
                </a:prst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3" name="矩形 22"/>
          <p:cNvSpPr/>
          <p:nvPr/>
        </p:nvSpPr>
        <p:spPr>
          <a:xfrm>
            <a:off x="1433811" y="3923625"/>
            <a:ext cx="1399332" cy="415755"/>
          </a:xfrm>
          <a:prstGeom prst="rect">
            <a:avLst/>
          </a:prstGeom>
        </p:spPr>
        <p:txBody>
          <a:bodyPr wrap="square">
            <a:spAutoFit/>
          </a:bodyPr>
          <a:lstStyle/>
          <a:p>
            <a:pPr defTabSz="914377">
              <a:defRPr/>
            </a:pPr>
            <a:r>
              <a:rPr lang="en-US" altLang="zh-CN" sz="1051" dirty="0">
                <a:solidFill>
                  <a:prstClr val="white">
                    <a:lumMod val="75000"/>
                  </a:prstClr>
                </a:solidFill>
                <a:latin typeface="Source Han Serif SC" panose="02020400000000000000" pitchFamily="18" charset="-122"/>
                <a:ea typeface="Source Han Serif SC" panose="02020400000000000000" pitchFamily="18" charset="-122"/>
                <a:cs typeface="Segoe UI Semilight" panose="020B0402040204020203" pitchFamily="34" charset="0"/>
                <a:sym typeface="Source Han Serif SC" panose="02020400000000000000" pitchFamily="18" charset="-122"/>
              </a:rPr>
              <a:t>NONUMMY LAOREET</a:t>
            </a:r>
          </a:p>
        </p:txBody>
      </p:sp>
      <p:sp>
        <p:nvSpPr>
          <p:cNvPr id="24" name="矩形 23"/>
          <p:cNvSpPr/>
          <p:nvPr/>
        </p:nvSpPr>
        <p:spPr>
          <a:xfrm>
            <a:off x="1116554" y="4358970"/>
            <a:ext cx="1982492" cy="953594"/>
          </a:xfrm>
          <a:prstGeom prst="rect">
            <a:avLst/>
          </a:prstGeom>
        </p:spPr>
        <p:txBody>
          <a:bodyPr wrap="square">
            <a:spAutoFit/>
          </a:bodyPr>
          <a:lstStyle/>
          <a:p>
            <a:pPr algn="just" defTabSz="914377">
              <a:defRPr/>
            </a:pPr>
            <a:r>
              <a:rPr lang="zh-CN" altLang="en-US" sz="1399" dirty="0">
                <a:solidFill>
                  <a:prstClr val="white">
                    <a:lumMod val="50000"/>
                  </a:prstClr>
                </a:solidFill>
                <a:latin typeface="Source Han Serif SC" panose="02020400000000000000" pitchFamily="18" charset="-122"/>
                <a:ea typeface="Source Han Serif SC" panose="02020400000000000000" pitchFamily="18" charset="-122"/>
                <a:cs typeface="Segoe UI Semilight" panose="020B0402040204020203" pitchFamily="34" charset="0"/>
                <a:sym typeface="Source Han Serif SC" panose="02020400000000000000" pitchFamily="18" charset="-122"/>
              </a:rPr>
              <a:t>单击此处添加文本单击此处添加文本单击此处添加文本单击此处添加文本单击此处添加文本</a:t>
            </a:r>
          </a:p>
        </p:txBody>
      </p:sp>
      <p:sp>
        <p:nvSpPr>
          <p:cNvPr id="25" name="文本框 24"/>
          <p:cNvSpPr txBox="1"/>
          <p:nvPr/>
        </p:nvSpPr>
        <p:spPr>
          <a:xfrm>
            <a:off x="5274088" y="3656963"/>
            <a:ext cx="1989006" cy="355034"/>
          </a:xfrm>
          <a:prstGeom prst="rect">
            <a:avLst/>
          </a:prstGeom>
          <a:noFill/>
        </p:spPr>
        <p:txBody>
          <a:bodyPr wrap="none" rtlCol="0">
            <a:spAutoFit/>
          </a:bodyPr>
          <a:lstStyle/>
          <a:p>
            <a:pPr defTabSz="914377">
              <a:defRPr/>
            </a:pPr>
            <a:r>
              <a:rPr lang="en-US" altLang="zh-CN" sz="1707" dirty="0">
                <a:solidFill>
                  <a:prstClr val="black">
                    <a:lumMod val="75000"/>
                    <a:lumOff val="25000"/>
                  </a:prstClr>
                </a:solidFill>
                <a:latin typeface="Source Han Serif SC" panose="02020400000000000000" pitchFamily="18" charset="-122"/>
                <a:ea typeface="Source Han Serif SC" panose="02020400000000000000" pitchFamily="18" charset="-122"/>
                <a:sym typeface="Source Han Serif SC" panose="02020400000000000000" pitchFamily="18" charset="-122"/>
              </a:rPr>
              <a:t>ADD YOUR TEXT</a:t>
            </a:r>
            <a:endParaRPr lang="zh-CN" altLang="en-US" sz="1707" dirty="0">
              <a:solidFill>
                <a:prstClr val="black">
                  <a:lumMod val="75000"/>
                  <a:lumOff val="25000"/>
                </a:prst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6" name="矩形 25"/>
          <p:cNvSpPr/>
          <p:nvPr/>
        </p:nvSpPr>
        <p:spPr>
          <a:xfrm>
            <a:off x="5422014" y="3923625"/>
            <a:ext cx="1399332" cy="415755"/>
          </a:xfrm>
          <a:prstGeom prst="rect">
            <a:avLst/>
          </a:prstGeom>
        </p:spPr>
        <p:txBody>
          <a:bodyPr wrap="square">
            <a:spAutoFit/>
          </a:bodyPr>
          <a:lstStyle/>
          <a:p>
            <a:pPr defTabSz="914377">
              <a:defRPr/>
            </a:pPr>
            <a:r>
              <a:rPr lang="en-US" altLang="zh-CN" sz="1051" dirty="0">
                <a:solidFill>
                  <a:prstClr val="white">
                    <a:lumMod val="75000"/>
                  </a:prstClr>
                </a:solidFill>
                <a:latin typeface="Source Han Serif SC" panose="02020400000000000000" pitchFamily="18" charset="-122"/>
                <a:ea typeface="Source Han Serif SC" panose="02020400000000000000" pitchFamily="18" charset="-122"/>
                <a:cs typeface="Segoe UI Semilight" panose="020B0402040204020203" pitchFamily="34" charset="0"/>
                <a:sym typeface="Source Han Serif SC" panose="02020400000000000000" pitchFamily="18" charset="-122"/>
              </a:rPr>
              <a:t>NONUMMY LAOREET</a:t>
            </a:r>
          </a:p>
        </p:txBody>
      </p:sp>
      <p:sp>
        <p:nvSpPr>
          <p:cNvPr id="27" name="矩形 26"/>
          <p:cNvSpPr/>
          <p:nvPr/>
        </p:nvSpPr>
        <p:spPr>
          <a:xfrm>
            <a:off x="5104755" y="4358970"/>
            <a:ext cx="1982492" cy="953594"/>
          </a:xfrm>
          <a:prstGeom prst="rect">
            <a:avLst/>
          </a:prstGeom>
        </p:spPr>
        <p:txBody>
          <a:bodyPr wrap="square">
            <a:spAutoFit/>
          </a:bodyPr>
          <a:lstStyle/>
          <a:p>
            <a:pPr algn="just" defTabSz="914377">
              <a:defRPr/>
            </a:pPr>
            <a:r>
              <a:rPr lang="zh-CN" altLang="en-US" sz="1399" dirty="0">
                <a:solidFill>
                  <a:prstClr val="white">
                    <a:lumMod val="50000"/>
                  </a:prstClr>
                </a:solidFill>
                <a:latin typeface="Source Han Serif SC" panose="02020400000000000000" pitchFamily="18" charset="-122"/>
                <a:ea typeface="Source Han Serif SC" panose="02020400000000000000" pitchFamily="18" charset="-122"/>
                <a:cs typeface="Segoe UI Semilight" panose="020B0402040204020203" pitchFamily="34" charset="0"/>
                <a:sym typeface="Source Han Serif SC" panose="02020400000000000000" pitchFamily="18" charset="-122"/>
              </a:rPr>
              <a:t>单击此处添加文本单击此处添加文本单击此处添加文本单击此处添加文本单击此处添加文本</a:t>
            </a:r>
          </a:p>
        </p:txBody>
      </p:sp>
      <p:sp>
        <p:nvSpPr>
          <p:cNvPr id="28" name="文本框 27"/>
          <p:cNvSpPr txBox="1"/>
          <p:nvPr/>
        </p:nvSpPr>
        <p:spPr>
          <a:xfrm>
            <a:off x="9262288" y="3661567"/>
            <a:ext cx="1989006" cy="355034"/>
          </a:xfrm>
          <a:prstGeom prst="rect">
            <a:avLst/>
          </a:prstGeom>
          <a:noFill/>
        </p:spPr>
        <p:txBody>
          <a:bodyPr wrap="none" rtlCol="0">
            <a:spAutoFit/>
          </a:bodyPr>
          <a:lstStyle/>
          <a:p>
            <a:pPr defTabSz="914377">
              <a:defRPr/>
            </a:pPr>
            <a:r>
              <a:rPr lang="en-US" altLang="zh-CN" sz="1707" dirty="0">
                <a:solidFill>
                  <a:prstClr val="black">
                    <a:lumMod val="75000"/>
                    <a:lumOff val="25000"/>
                  </a:prstClr>
                </a:solidFill>
                <a:latin typeface="Source Han Serif SC" panose="02020400000000000000" pitchFamily="18" charset="-122"/>
                <a:ea typeface="Source Han Serif SC" panose="02020400000000000000" pitchFamily="18" charset="-122"/>
                <a:sym typeface="Source Han Serif SC" panose="02020400000000000000" pitchFamily="18" charset="-122"/>
              </a:rPr>
              <a:t>ADD YOUR TEXT</a:t>
            </a:r>
            <a:endParaRPr lang="zh-CN" altLang="en-US" sz="1707" dirty="0">
              <a:solidFill>
                <a:prstClr val="black">
                  <a:lumMod val="75000"/>
                  <a:lumOff val="25000"/>
                </a:prst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9" name="矩形 28"/>
          <p:cNvSpPr/>
          <p:nvPr/>
        </p:nvSpPr>
        <p:spPr>
          <a:xfrm>
            <a:off x="9410214" y="3928229"/>
            <a:ext cx="1399332" cy="415755"/>
          </a:xfrm>
          <a:prstGeom prst="rect">
            <a:avLst/>
          </a:prstGeom>
        </p:spPr>
        <p:txBody>
          <a:bodyPr wrap="square">
            <a:spAutoFit/>
          </a:bodyPr>
          <a:lstStyle/>
          <a:p>
            <a:pPr defTabSz="914377">
              <a:defRPr/>
            </a:pPr>
            <a:r>
              <a:rPr lang="en-US" altLang="zh-CN" sz="1051" dirty="0">
                <a:solidFill>
                  <a:prstClr val="white">
                    <a:lumMod val="75000"/>
                  </a:prstClr>
                </a:solidFill>
                <a:latin typeface="Source Han Serif SC" panose="02020400000000000000" pitchFamily="18" charset="-122"/>
                <a:ea typeface="Source Han Serif SC" panose="02020400000000000000" pitchFamily="18" charset="-122"/>
                <a:cs typeface="Segoe UI Semilight" panose="020B0402040204020203" pitchFamily="34" charset="0"/>
                <a:sym typeface="Source Han Serif SC" panose="02020400000000000000" pitchFamily="18" charset="-122"/>
              </a:rPr>
              <a:t>NONUMMY LAOREET</a:t>
            </a:r>
          </a:p>
        </p:txBody>
      </p:sp>
      <p:sp>
        <p:nvSpPr>
          <p:cNvPr id="30" name="矩形 29"/>
          <p:cNvSpPr/>
          <p:nvPr/>
        </p:nvSpPr>
        <p:spPr>
          <a:xfrm>
            <a:off x="9092955" y="4363574"/>
            <a:ext cx="1982492" cy="953594"/>
          </a:xfrm>
          <a:prstGeom prst="rect">
            <a:avLst/>
          </a:prstGeom>
        </p:spPr>
        <p:txBody>
          <a:bodyPr wrap="square">
            <a:spAutoFit/>
          </a:bodyPr>
          <a:lstStyle/>
          <a:p>
            <a:pPr algn="just" defTabSz="914377">
              <a:defRPr/>
            </a:pPr>
            <a:r>
              <a:rPr lang="zh-CN" altLang="en-US" sz="1399" dirty="0">
                <a:solidFill>
                  <a:prstClr val="white">
                    <a:lumMod val="50000"/>
                  </a:prstClr>
                </a:solidFill>
                <a:latin typeface="Source Han Serif SC" panose="02020400000000000000" pitchFamily="18" charset="-122"/>
                <a:ea typeface="Source Han Serif SC" panose="02020400000000000000" pitchFamily="18" charset="-122"/>
                <a:cs typeface="Segoe UI Semilight" panose="020B0402040204020203" pitchFamily="34" charset="0"/>
                <a:sym typeface="Source Han Serif SC" panose="02020400000000000000" pitchFamily="18" charset="-122"/>
              </a:rPr>
              <a:t>单击此处添加文本单击此处添加文本单击此处添加文本单击此处添加文本单击此处添加文本</a:t>
            </a:r>
          </a:p>
        </p:txBody>
      </p:sp>
      <p:sp>
        <p:nvSpPr>
          <p:cNvPr id="32" name="矩形 31"/>
          <p:cNvSpPr/>
          <p:nvPr/>
        </p:nvSpPr>
        <p:spPr>
          <a:xfrm>
            <a:off x="217140" y="533029"/>
            <a:ext cx="3864949" cy="461665"/>
          </a:xfrm>
          <a:prstGeom prst="rect">
            <a:avLst/>
          </a:prstGeom>
        </p:spPr>
        <p:txBody>
          <a:bodyPr wrap="square">
            <a:spAutoFit/>
          </a:bodyPr>
          <a:lstStyle/>
          <a:p>
            <a:pPr defTabSz="914377">
              <a:defRPr/>
            </a:pPr>
            <a:r>
              <a:rPr lang="en-US" altLang="zh-CN" sz="1200" dirty="0">
                <a:solidFill>
                  <a:prstClr val="white"/>
                </a:solidFill>
                <a:latin typeface="Source Han Serif SC" panose="02020400000000000000" pitchFamily="18" charset="-122"/>
                <a:ea typeface="Source Han Serif SC" panose="02020400000000000000" pitchFamily="18" charset="-122"/>
                <a:cs typeface="Segoe UI Semilight" panose="020B0402040204020203" pitchFamily="34" charset="0"/>
                <a:sym typeface="Source Han Serif SC" panose="02020400000000000000" pitchFamily="18" charset="-122"/>
              </a:rPr>
              <a:t>NONUMMY NIBH EUISMOD TINCIDUNT LAOREET</a:t>
            </a:r>
          </a:p>
        </p:txBody>
      </p:sp>
      <p:sp>
        <p:nvSpPr>
          <p:cNvPr id="41" name="文本框 40"/>
          <p:cNvSpPr txBox="1"/>
          <p:nvPr/>
        </p:nvSpPr>
        <p:spPr>
          <a:xfrm>
            <a:off x="1922891" y="2948613"/>
            <a:ext cx="405880" cy="338426"/>
          </a:xfrm>
          <a:prstGeom prst="rect">
            <a:avLst/>
          </a:prstGeom>
          <a:noFill/>
        </p:spPr>
        <p:txBody>
          <a:bodyPr wrap="none" rtlCol="0">
            <a:spAutoFit/>
          </a:bodyPr>
          <a:lstStyle/>
          <a:p>
            <a:pPr defTabSz="914377">
              <a:defRPr/>
            </a:pPr>
            <a:r>
              <a:rPr lang="en-US" altLang="zh-CN" sz="1599"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rPr>
              <a:t>01</a:t>
            </a:r>
            <a:endParaRPr lang="zh-CN" altLang="en-US" sz="1599"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2" name="文本框 41"/>
          <p:cNvSpPr txBox="1"/>
          <p:nvPr/>
        </p:nvSpPr>
        <p:spPr>
          <a:xfrm>
            <a:off x="5899940" y="2948613"/>
            <a:ext cx="405880" cy="338426"/>
          </a:xfrm>
          <a:prstGeom prst="rect">
            <a:avLst/>
          </a:prstGeom>
          <a:noFill/>
        </p:spPr>
        <p:txBody>
          <a:bodyPr wrap="none" rtlCol="0">
            <a:spAutoFit/>
          </a:bodyPr>
          <a:lstStyle/>
          <a:p>
            <a:pPr defTabSz="914377">
              <a:defRPr/>
            </a:pPr>
            <a:r>
              <a:rPr lang="en-US" altLang="zh-CN" sz="1599"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rPr>
              <a:t>02</a:t>
            </a:r>
            <a:endParaRPr lang="zh-CN" altLang="en-US" sz="1599"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3" name="文本框 42"/>
          <p:cNvSpPr txBox="1"/>
          <p:nvPr/>
        </p:nvSpPr>
        <p:spPr>
          <a:xfrm>
            <a:off x="9888140" y="2948613"/>
            <a:ext cx="405880" cy="338426"/>
          </a:xfrm>
          <a:prstGeom prst="rect">
            <a:avLst/>
          </a:prstGeom>
          <a:noFill/>
        </p:spPr>
        <p:txBody>
          <a:bodyPr wrap="none" rtlCol="0">
            <a:spAutoFit/>
          </a:bodyPr>
          <a:lstStyle/>
          <a:p>
            <a:pPr defTabSz="914377">
              <a:defRPr/>
            </a:pPr>
            <a:r>
              <a:rPr lang="en-US" altLang="zh-CN" sz="1599"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rPr>
              <a:t>03</a:t>
            </a:r>
            <a:endParaRPr lang="zh-CN" altLang="en-US" sz="1599" dirty="0">
              <a:solidFill>
                <a:prstClr val="whit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cxnSp>
        <p:nvCxnSpPr>
          <p:cNvPr id="33" name="直接连接符 32">
            <a:extLst>
              <a:ext uri="{FF2B5EF4-FFF2-40B4-BE49-F238E27FC236}">
                <a16:creationId xmlns:a16="http://schemas.microsoft.com/office/drawing/2014/main" id="{ECDEC3FB-F935-47BB-BDDB-DD9D9154E926}"/>
              </a:ext>
            </a:extLst>
          </p:cNvPr>
          <p:cNvCxnSpPr>
            <a:cxnSpLocks/>
          </p:cNvCxnSpPr>
          <p:nvPr/>
        </p:nvCxnSpPr>
        <p:spPr>
          <a:xfrm flipH="1">
            <a:off x="1" y="624188"/>
            <a:ext cx="781049"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D32FBCA-F9FD-4F5A-9E92-A59CC078881F}"/>
              </a:ext>
            </a:extLst>
          </p:cNvPr>
          <p:cNvCxnSpPr>
            <a:cxnSpLocks/>
          </p:cNvCxnSpPr>
          <p:nvPr/>
        </p:nvCxnSpPr>
        <p:spPr>
          <a:xfrm flipH="1">
            <a:off x="3657075" y="624188"/>
            <a:ext cx="8520412"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215F8788-8701-44C2-AA47-1CC35116C5DD}"/>
              </a:ext>
            </a:extLst>
          </p:cNvPr>
          <p:cNvSpPr txBox="1"/>
          <p:nvPr/>
        </p:nvSpPr>
        <p:spPr>
          <a:xfrm>
            <a:off x="1248075" y="362578"/>
            <a:ext cx="1994105" cy="523220"/>
          </a:xfrm>
          <a:prstGeom prst="rect">
            <a:avLst/>
          </a:prstGeom>
          <a:noFill/>
        </p:spPr>
        <p:txBody>
          <a:bodyPr wrap="square" rtlCol="0">
            <a:spAutoFit/>
            <a:scene3d>
              <a:camera prst="orthographicFront"/>
              <a:lightRig rig="threePt" dir="t"/>
            </a:scene3d>
            <a:sp3d contourW="12700"/>
          </a:bodyPr>
          <a:lstStyle/>
          <a:p>
            <a:pPr algn="dist"/>
            <a:r>
              <a:rPr lang="zh-CN" altLang="en-US" sz="2800" b="1" dirty="0">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p>
        </p:txBody>
      </p:sp>
      <p:grpSp>
        <p:nvGrpSpPr>
          <p:cNvPr id="36" name="组合 35">
            <a:extLst>
              <a:ext uri="{FF2B5EF4-FFF2-40B4-BE49-F238E27FC236}">
                <a16:creationId xmlns:a16="http://schemas.microsoft.com/office/drawing/2014/main" id="{F4C3C915-A711-4F04-A1B1-9E07523C8D66}"/>
              </a:ext>
            </a:extLst>
          </p:cNvPr>
          <p:cNvGrpSpPr/>
          <p:nvPr/>
        </p:nvGrpSpPr>
        <p:grpSpPr>
          <a:xfrm>
            <a:off x="3315833" y="453567"/>
            <a:ext cx="341242" cy="341242"/>
            <a:chOff x="3334026" y="478902"/>
            <a:chExt cx="806174" cy="806174"/>
          </a:xfrm>
        </p:grpSpPr>
        <p:sp>
          <p:nvSpPr>
            <p:cNvPr id="37" name="矩形 36">
              <a:extLst>
                <a:ext uri="{FF2B5EF4-FFF2-40B4-BE49-F238E27FC236}">
                  <a16:creationId xmlns:a16="http://schemas.microsoft.com/office/drawing/2014/main" id="{E9258C62-DCA8-451D-8729-52C4092B2AFB}"/>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8" name="加号 37">
              <a:extLst>
                <a:ext uri="{FF2B5EF4-FFF2-40B4-BE49-F238E27FC236}">
                  <a16:creationId xmlns:a16="http://schemas.microsoft.com/office/drawing/2014/main" id="{E731562B-8528-4E3C-A356-E38A2EA8017E}"/>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39" name="组合 38">
            <a:extLst>
              <a:ext uri="{FF2B5EF4-FFF2-40B4-BE49-F238E27FC236}">
                <a16:creationId xmlns:a16="http://schemas.microsoft.com/office/drawing/2014/main" id="{B5DFF1D6-6648-48B6-8F81-A6D424873D69}"/>
              </a:ext>
            </a:extLst>
          </p:cNvPr>
          <p:cNvGrpSpPr/>
          <p:nvPr/>
        </p:nvGrpSpPr>
        <p:grpSpPr>
          <a:xfrm>
            <a:off x="833179" y="453567"/>
            <a:ext cx="341242" cy="341242"/>
            <a:chOff x="3334026" y="478902"/>
            <a:chExt cx="806174" cy="806174"/>
          </a:xfrm>
        </p:grpSpPr>
        <p:sp>
          <p:nvSpPr>
            <p:cNvPr id="44" name="矩形 43">
              <a:extLst>
                <a:ext uri="{FF2B5EF4-FFF2-40B4-BE49-F238E27FC236}">
                  <a16:creationId xmlns:a16="http://schemas.microsoft.com/office/drawing/2014/main" id="{76F510C8-7ED3-4828-B31A-33CFE42395D2}"/>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5" name="加号 44">
              <a:extLst>
                <a:ext uri="{FF2B5EF4-FFF2-40B4-BE49-F238E27FC236}">
                  <a16:creationId xmlns:a16="http://schemas.microsoft.com/office/drawing/2014/main" id="{82A5D629-CBDD-4EA4-86EB-4F4611D0EC4E}"/>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46" name="文本框 45">
            <a:extLst>
              <a:ext uri="{FF2B5EF4-FFF2-40B4-BE49-F238E27FC236}">
                <a16:creationId xmlns:a16="http://schemas.microsoft.com/office/drawing/2014/main" id="{BC51B4A7-648A-458B-A5E9-A0235B6FB677}"/>
              </a:ext>
            </a:extLst>
          </p:cNvPr>
          <p:cNvSpPr txBox="1"/>
          <p:nvPr/>
        </p:nvSpPr>
        <p:spPr>
          <a:xfrm>
            <a:off x="1248075" y="867131"/>
            <a:ext cx="5020320" cy="246221"/>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a:t>
            </a:r>
          </a:p>
        </p:txBody>
      </p:sp>
    </p:spTree>
    <p:extLst>
      <p:ext uri="{BB962C8B-B14F-4D97-AF65-F5344CB8AC3E}">
        <p14:creationId xmlns:p14="http://schemas.microsoft.com/office/powerpoint/2010/main" val="305082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C0780414-54B4-49D9-B889-2F7BF3181A7C}"/>
              </a:ext>
            </a:extLst>
          </p:cNvPr>
          <p:cNvGrpSpPr/>
          <p:nvPr/>
        </p:nvGrpSpPr>
        <p:grpSpPr>
          <a:xfrm>
            <a:off x="600078" y="1257005"/>
            <a:ext cx="7324855" cy="1818284"/>
            <a:chOff x="523878" y="1587205"/>
            <a:chExt cx="7324854" cy="1818282"/>
          </a:xfrm>
        </p:grpSpPr>
        <p:sp>
          <p:nvSpPr>
            <p:cNvPr id="28" name="TextBox 46">
              <a:extLst>
                <a:ext uri="{FF2B5EF4-FFF2-40B4-BE49-F238E27FC236}">
                  <a16:creationId xmlns:a16="http://schemas.microsoft.com/office/drawing/2014/main" id="{137220A8-984D-4A67-8C21-DA5DC72B91D2}"/>
                </a:ext>
              </a:extLst>
            </p:cNvPr>
            <p:cNvSpPr txBox="1"/>
            <p:nvPr/>
          </p:nvSpPr>
          <p:spPr>
            <a:xfrm>
              <a:off x="624861" y="2608667"/>
              <a:ext cx="7223871" cy="796820"/>
            </a:xfrm>
            <a:prstGeom prst="rect">
              <a:avLst/>
            </a:prstGeom>
            <a:noFill/>
          </p:spPr>
          <p:txBody>
            <a:bodyPr wrap="square" lIns="0" tIns="0" rIns="0" bIns="0" rtlCol="0">
              <a:spAutoFit/>
            </a:bodyPr>
            <a:lstStyle/>
            <a:p>
              <a:pPr algn="just" defTabSz="914194">
                <a:lnSpc>
                  <a:spcPct val="150000"/>
                </a:lnSpc>
              </a:pPr>
              <a:r>
                <a:rPr lang="zh-CN" altLang="en-US"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rPr>
                <a:t>点击添加标题文字点击添加标题文字点击添加标题文字点击添加标题文字点击添加标题文字点击添加标题文字点击添加标题文字点击添加标题文字</a:t>
              </a:r>
              <a:endParaRPr lang="en-US" altLang="zh-CN"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endParaRPr>
            </a:p>
            <a:p>
              <a:pPr algn="just" defTabSz="914194">
                <a:lnSpc>
                  <a:spcPct val="150000"/>
                </a:lnSpc>
              </a:pPr>
              <a:endParaRPr lang="en-US" altLang="zh-CN"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endParaRPr>
            </a:p>
          </p:txBody>
        </p:sp>
        <p:sp>
          <p:nvSpPr>
            <p:cNvPr id="29" name="Rectangle 47">
              <a:extLst>
                <a:ext uri="{FF2B5EF4-FFF2-40B4-BE49-F238E27FC236}">
                  <a16:creationId xmlns:a16="http://schemas.microsoft.com/office/drawing/2014/main" id="{84E6E38D-81E1-4F0C-B850-19FCCB339845}"/>
                </a:ext>
              </a:extLst>
            </p:cNvPr>
            <p:cNvSpPr/>
            <p:nvPr/>
          </p:nvSpPr>
          <p:spPr>
            <a:xfrm>
              <a:off x="573314" y="1587205"/>
              <a:ext cx="2693045" cy="492442"/>
            </a:xfrm>
            <a:prstGeom prst="rect">
              <a:avLst/>
            </a:prstGeom>
          </p:spPr>
          <p:txBody>
            <a:bodyPr wrap="none" lIns="0" tIns="0" rIns="0" bIns="0">
              <a:spAutoFit/>
            </a:bodyPr>
            <a:lstStyle/>
            <a:p>
              <a:pPr defTabSz="914194">
                <a:defRPr/>
              </a:pPr>
              <a:r>
                <a:rPr lang="zh-CN" altLang="en-US" sz="3200" b="1" kern="0" spc="300" dirty="0">
                  <a:solidFill>
                    <a:schemeClr val="accent1"/>
                  </a:solidFill>
                  <a:latin typeface="Source Han Serif SC" panose="02020400000000000000" pitchFamily="18" charset="-122"/>
                  <a:ea typeface="Source Han Serif SC" panose="02020400000000000000" pitchFamily="18" charset="-122"/>
                  <a:cs typeface="Montserrat" charset="0"/>
                  <a:sym typeface="Source Han Serif SC" panose="02020400000000000000" pitchFamily="18" charset="-122"/>
                </a:rPr>
                <a:t>点击添加标题</a:t>
              </a:r>
              <a:endParaRPr lang="en-US" altLang="zh-CN" sz="3200" b="1" kern="0" spc="300" dirty="0">
                <a:solidFill>
                  <a:schemeClr val="accent1"/>
                </a:solidFill>
                <a:latin typeface="Source Han Serif SC" panose="02020400000000000000" pitchFamily="18" charset="-122"/>
                <a:ea typeface="Source Han Serif SC" panose="02020400000000000000" pitchFamily="18" charset="-122"/>
                <a:cs typeface="Montserrat" charset="0"/>
                <a:sym typeface="Source Han Serif SC" panose="02020400000000000000" pitchFamily="18" charset="-122"/>
              </a:endParaRPr>
            </a:p>
          </p:txBody>
        </p:sp>
        <p:sp>
          <p:nvSpPr>
            <p:cNvPr id="30" name="矩形 29">
              <a:extLst>
                <a:ext uri="{FF2B5EF4-FFF2-40B4-BE49-F238E27FC236}">
                  <a16:creationId xmlns:a16="http://schemas.microsoft.com/office/drawing/2014/main" id="{0C633317-351D-45A3-88FD-1F1255E3E898}"/>
                </a:ext>
              </a:extLst>
            </p:cNvPr>
            <p:cNvSpPr/>
            <p:nvPr/>
          </p:nvSpPr>
          <p:spPr>
            <a:xfrm>
              <a:off x="523878" y="2088666"/>
              <a:ext cx="4036681" cy="338554"/>
            </a:xfrm>
            <a:prstGeom prst="rect">
              <a:avLst/>
            </a:prstGeom>
          </p:spPr>
          <p:txBody>
            <a:bodyPr wrap="none">
              <a:spAutoFit/>
            </a:bodyPr>
            <a:lstStyle/>
            <a:p>
              <a:pPr defTabSz="914377">
                <a:defRPr/>
              </a:pPr>
              <a:r>
                <a:rPr lang="en-US" altLang="zh-CN" sz="1600" kern="0" dirty="0">
                  <a:solidFill>
                    <a:prstClr val="black">
                      <a:lumMod val="65000"/>
                      <a:lumOff val="35000"/>
                    </a:prst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There are many variations of passages </a:t>
              </a:r>
              <a:endParaRPr lang="zh-CN" altLang="en-US" sz="1600" kern="0" dirty="0">
                <a:solidFill>
                  <a:prstClr val="black"/>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31" name="TextBox 26">
            <a:extLst>
              <a:ext uri="{FF2B5EF4-FFF2-40B4-BE49-F238E27FC236}">
                <a16:creationId xmlns:a16="http://schemas.microsoft.com/office/drawing/2014/main" id="{A245C458-CADD-4A53-A1F7-291CE55F1871}"/>
              </a:ext>
            </a:extLst>
          </p:cNvPr>
          <p:cNvSpPr txBox="1"/>
          <p:nvPr/>
        </p:nvSpPr>
        <p:spPr>
          <a:xfrm>
            <a:off x="1381165" y="3351187"/>
            <a:ext cx="1964587" cy="890372"/>
          </a:xfrm>
          <a:prstGeom prst="rect">
            <a:avLst/>
          </a:prstGeom>
          <a:noFill/>
        </p:spPr>
        <p:txBody>
          <a:bodyPr wrap="square" rtlCol="0">
            <a:spAutoFit/>
          </a:bodyPr>
          <a:lstStyle/>
          <a:p>
            <a:pPr algn="just" defTabSz="914194">
              <a:lnSpc>
                <a:spcPct val="150000"/>
              </a:lnSpc>
            </a:pPr>
            <a:r>
              <a:rPr lang="zh-CN" altLang="en-US"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rPr>
              <a:t>点击添加标题文字点击添加标题文字点击添加标题文字点击添加标题文字</a:t>
            </a:r>
            <a:endParaRPr lang="en-US" altLang="zh-CN"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endParaRPr>
          </a:p>
        </p:txBody>
      </p:sp>
      <p:sp>
        <p:nvSpPr>
          <p:cNvPr id="32" name="TextBox 26">
            <a:extLst>
              <a:ext uri="{FF2B5EF4-FFF2-40B4-BE49-F238E27FC236}">
                <a16:creationId xmlns:a16="http://schemas.microsoft.com/office/drawing/2014/main" id="{1B7C6845-111E-4521-BA0A-D02152AEE2C9}"/>
              </a:ext>
            </a:extLst>
          </p:cNvPr>
          <p:cNvSpPr txBox="1"/>
          <p:nvPr/>
        </p:nvSpPr>
        <p:spPr>
          <a:xfrm>
            <a:off x="4970965" y="3355541"/>
            <a:ext cx="1964587" cy="890372"/>
          </a:xfrm>
          <a:prstGeom prst="rect">
            <a:avLst/>
          </a:prstGeom>
          <a:noFill/>
        </p:spPr>
        <p:txBody>
          <a:bodyPr wrap="square" rtlCol="0">
            <a:spAutoFit/>
          </a:bodyPr>
          <a:lstStyle/>
          <a:p>
            <a:pPr algn="just" defTabSz="914194">
              <a:lnSpc>
                <a:spcPct val="150000"/>
              </a:lnSpc>
            </a:pPr>
            <a:r>
              <a:rPr lang="zh-CN" altLang="en-US"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rPr>
              <a:t>点击添加标题文字点击添加标题文字点击添加标题文字点击添加标题文字</a:t>
            </a:r>
            <a:endParaRPr lang="en-US" altLang="zh-CN"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endParaRPr>
          </a:p>
        </p:txBody>
      </p:sp>
      <p:sp>
        <p:nvSpPr>
          <p:cNvPr id="33" name="TextBox 26">
            <a:extLst>
              <a:ext uri="{FF2B5EF4-FFF2-40B4-BE49-F238E27FC236}">
                <a16:creationId xmlns:a16="http://schemas.microsoft.com/office/drawing/2014/main" id="{1B627516-7E89-47CE-912F-1BEC8097AC0A}"/>
              </a:ext>
            </a:extLst>
          </p:cNvPr>
          <p:cNvSpPr txBox="1"/>
          <p:nvPr/>
        </p:nvSpPr>
        <p:spPr>
          <a:xfrm>
            <a:off x="1381165" y="4612149"/>
            <a:ext cx="1964587" cy="890372"/>
          </a:xfrm>
          <a:prstGeom prst="rect">
            <a:avLst/>
          </a:prstGeom>
          <a:noFill/>
        </p:spPr>
        <p:txBody>
          <a:bodyPr wrap="square" rtlCol="0">
            <a:spAutoFit/>
          </a:bodyPr>
          <a:lstStyle/>
          <a:p>
            <a:pPr algn="just" defTabSz="914194">
              <a:lnSpc>
                <a:spcPct val="150000"/>
              </a:lnSpc>
            </a:pPr>
            <a:r>
              <a:rPr lang="zh-CN" altLang="en-US"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rPr>
              <a:t>点击添加标题文字点击添加标题文字点击添加标题文字点击添加标题文字</a:t>
            </a:r>
            <a:endParaRPr lang="en-US" altLang="zh-CN"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endParaRPr>
          </a:p>
        </p:txBody>
      </p:sp>
      <p:sp>
        <p:nvSpPr>
          <p:cNvPr id="34" name="TextBox 26">
            <a:extLst>
              <a:ext uri="{FF2B5EF4-FFF2-40B4-BE49-F238E27FC236}">
                <a16:creationId xmlns:a16="http://schemas.microsoft.com/office/drawing/2014/main" id="{F24937DE-4540-474E-857F-46C74BB618A3}"/>
              </a:ext>
            </a:extLst>
          </p:cNvPr>
          <p:cNvSpPr txBox="1"/>
          <p:nvPr/>
        </p:nvSpPr>
        <p:spPr>
          <a:xfrm>
            <a:off x="4970965" y="4616503"/>
            <a:ext cx="1964587" cy="890372"/>
          </a:xfrm>
          <a:prstGeom prst="rect">
            <a:avLst/>
          </a:prstGeom>
          <a:noFill/>
        </p:spPr>
        <p:txBody>
          <a:bodyPr wrap="square" rtlCol="0">
            <a:spAutoFit/>
          </a:bodyPr>
          <a:lstStyle/>
          <a:p>
            <a:pPr algn="just" defTabSz="914194">
              <a:lnSpc>
                <a:spcPct val="150000"/>
              </a:lnSpc>
            </a:pPr>
            <a:r>
              <a:rPr lang="zh-CN" altLang="en-US"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rPr>
              <a:t>点击添加标题文字点击添加标题文字点击添加标题文字点击添加标题文字</a:t>
            </a:r>
            <a:endParaRPr lang="en-US" altLang="zh-CN" sz="1200" dirty="0">
              <a:solidFill>
                <a:srgbClr val="7F7F7F"/>
              </a:solidFill>
              <a:latin typeface="Source Han Serif SC" panose="02020400000000000000" pitchFamily="18" charset="-122"/>
              <a:ea typeface="Source Han Serif SC" panose="02020400000000000000" pitchFamily="18" charset="-122"/>
              <a:cs typeface="Lato Light" charset="0"/>
              <a:sym typeface="Source Han Serif SC" panose="02020400000000000000" pitchFamily="18" charset="-122"/>
            </a:endParaRPr>
          </a:p>
        </p:txBody>
      </p:sp>
      <p:grpSp>
        <p:nvGrpSpPr>
          <p:cNvPr id="35" name="组合 34">
            <a:extLst>
              <a:ext uri="{FF2B5EF4-FFF2-40B4-BE49-F238E27FC236}">
                <a16:creationId xmlns:a16="http://schemas.microsoft.com/office/drawing/2014/main" id="{83317DC5-B1E2-4DF8-8280-F814E9F344FE}"/>
              </a:ext>
            </a:extLst>
          </p:cNvPr>
          <p:cNvGrpSpPr/>
          <p:nvPr/>
        </p:nvGrpSpPr>
        <p:grpSpPr>
          <a:xfrm>
            <a:off x="703966" y="3383381"/>
            <a:ext cx="501279" cy="501279"/>
            <a:chOff x="627765" y="3713580"/>
            <a:chExt cx="501278" cy="501278"/>
          </a:xfrm>
        </p:grpSpPr>
        <p:sp>
          <p:nvSpPr>
            <p:cNvPr id="36" name="矩形: 圆角 28">
              <a:extLst>
                <a:ext uri="{FF2B5EF4-FFF2-40B4-BE49-F238E27FC236}">
                  <a16:creationId xmlns:a16="http://schemas.microsoft.com/office/drawing/2014/main" id="{B0A07D8D-2CB6-4065-A1E5-5D517A10E50E}"/>
                </a:ext>
              </a:extLst>
            </p:cNvPr>
            <p:cNvSpPr/>
            <p:nvPr/>
          </p:nvSpPr>
          <p:spPr>
            <a:xfrm>
              <a:off x="627765" y="3713580"/>
              <a:ext cx="501278" cy="501278"/>
            </a:xfrm>
            <a:prstGeom prst="roundRect">
              <a:avLst/>
            </a:prstGeom>
            <a:solidFill>
              <a:schemeClr val="accent1"/>
            </a:solidFill>
            <a:ln w="1905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rtlCol="0" anchor="ctr"/>
            <a:lstStyle/>
            <a:p>
              <a:pPr algn="ctr" defTabSz="914377">
                <a:defRPr/>
              </a:pPr>
              <a:endParaRPr lang="zh-CN" altLang="en-US" sz="1400" kern="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nvGrpSpPr>
            <p:cNvPr id="37" name="组合 36">
              <a:extLst>
                <a:ext uri="{FF2B5EF4-FFF2-40B4-BE49-F238E27FC236}">
                  <a16:creationId xmlns:a16="http://schemas.microsoft.com/office/drawing/2014/main" id="{E9AA78F1-4905-4CB2-BAA6-2C6B5624623F}"/>
                </a:ext>
              </a:extLst>
            </p:cNvPr>
            <p:cNvGrpSpPr/>
            <p:nvPr/>
          </p:nvGrpSpPr>
          <p:grpSpPr>
            <a:xfrm>
              <a:off x="763623" y="3827373"/>
              <a:ext cx="229562" cy="237760"/>
              <a:chOff x="9450388" y="2662238"/>
              <a:chExt cx="133350" cy="138112"/>
            </a:xfrm>
            <a:solidFill>
              <a:sysClr val="window" lastClr="FFFFFF"/>
            </a:solidFill>
          </p:grpSpPr>
          <p:sp>
            <p:nvSpPr>
              <p:cNvPr id="38" name="Rectangle 239">
                <a:extLst>
                  <a:ext uri="{FF2B5EF4-FFF2-40B4-BE49-F238E27FC236}">
                    <a16:creationId xmlns:a16="http://schemas.microsoft.com/office/drawing/2014/main" id="{D5D35B35-442B-4F30-8769-779DC932DDCD}"/>
                  </a:ext>
                </a:extLst>
              </p:cNvPr>
              <p:cNvSpPr>
                <a:spLocks noChangeArrowheads="1"/>
              </p:cNvSpPr>
              <p:nvPr/>
            </p:nvSpPr>
            <p:spPr bwMode="auto">
              <a:xfrm>
                <a:off x="9450388" y="2778125"/>
                <a:ext cx="26988" cy="22225"/>
              </a:xfrm>
              <a:prstGeom prst="rect">
                <a:avLst/>
              </a:prstGeom>
              <a:grpFill/>
              <a:ln w="19050" cap="flat" cmpd="sng" algn="ctr">
                <a:noFill/>
                <a:prstDash val="solid"/>
                <a:miter lim="800000"/>
              </a:ln>
              <a:effectLst/>
            </p:spPr>
            <p:txBody>
              <a:bodyPr rtlCol="0" anchor="ctr"/>
              <a:lstStyle/>
              <a:p>
                <a:pPr algn="ctr" defTabSz="914377">
                  <a:defRPr/>
                </a:pPr>
                <a:endParaRPr lang="zh-CN" altLang="en-US" kern="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9" name="Rectangle 240">
                <a:extLst>
                  <a:ext uri="{FF2B5EF4-FFF2-40B4-BE49-F238E27FC236}">
                    <a16:creationId xmlns:a16="http://schemas.microsoft.com/office/drawing/2014/main" id="{1F169CF3-DFF9-471C-A4D5-F131DA4FB262}"/>
                  </a:ext>
                </a:extLst>
              </p:cNvPr>
              <p:cNvSpPr>
                <a:spLocks noChangeArrowheads="1"/>
              </p:cNvSpPr>
              <p:nvPr/>
            </p:nvSpPr>
            <p:spPr bwMode="auto">
              <a:xfrm>
                <a:off x="9488488" y="2751138"/>
                <a:ext cx="22225" cy="49212"/>
              </a:xfrm>
              <a:prstGeom prst="rect">
                <a:avLst/>
              </a:prstGeom>
              <a:grpFill/>
              <a:ln w="19050" cap="flat" cmpd="sng" algn="ctr">
                <a:noFill/>
                <a:prstDash val="solid"/>
                <a:miter lim="800000"/>
              </a:ln>
              <a:effectLst/>
            </p:spPr>
            <p:txBody>
              <a:bodyPr rtlCol="0" anchor="ctr"/>
              <a:lstStyle/>
              <a:p>
                <a:pPr algn="ctr" defTabSz="914377">
                  <a:defRPr/>
                </a:pPr>
                <a:endParaRPr lang="zh-CN" altLang="en-US" kern="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0" name="Rectangle 241">
                <a:extLst>
                  <a:ext uri="{FF2B5EF4-FFF2-40B4-BE49-F238E27FC236}">
                    <a16:creationId xmlns:a16="http://schemas.microsoft.com/office/drawing/2014/main" id="{98DB89A6-6CF0-4DEE-9508-5365B84C8B83}"/>
                  </a:ext>
                </a:extLst>
              </p:cNvPr>
              <p:cNvSpPr>
                <a:spLocks noChangeArrowheads="1"/>
              </p:cNvSpPr>
              <p:nvPr/>
            </p:nvSpPr>
            <p:spPr bwMode="auto">
              <a:xfrm>
                <a:off x="9521825" y="2713038"/>
                <a:ext cx="23813" cy="87312"/>
              </a:xfrm>
              <a:prstGeom prst="rect">
                <a:avLst/>
              </a:prstGeom>
              <a:grpFill/>
              <a:ln w="19050" cap="flat" cmpd="sng" algn="ctr">
                <a:noFill/>
                <a:prstDash val="solid"/>
                <a:miter lim="800000"/>
              </a:ln>
              <a:effectLst/>
            </p:spPr>
            <p:txBody>
              <a:bodyPr rtlCol="0" anchor="ctr"/>
              <a:lstStyle/>
              <a:p>
                <a:pPr algn="ctr" defTabSz="914377">
                  <a:defRPr/>
                </a:pPr>
                <a:endParaRPr lang="zh-CN" altLang="en-US" kern="0" dirty="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1" name="Rectangle 242">
                <a:extLst>
                  <a:ext uri="{FF2B5EF4-FFF2-40B4-BE49-F238E27FC236}">
                    <a16:creationId xmlns:a16="http://schemas.microsoft.com/office/drawing/2014/main" id="{2B731A2D-44E3-4BEA-911A-B2A3D669538C}"/>
                  </a:ext>
                </a:extLst>
              </p:cNvPr>
              <p:cNvSpPr>
                <a:spLocks noChangeArrowheads="1"/>
              </p:cNvSpPr>
              <p:nvPr/>
            </p:nvSpPr>
            <p:spPr bwMode="auto">
              <a:xfrm>
                <a:off x="9556750" y="2662238"/>
                <a:ext cx="26988" cy="138112"/>
              </a:xfrm>
              <a:prstGeom prst="rect">
                <a:avLst/>
              </a:prstGeom>
              <a:grpFill/>
              <a:ln w="19050" cap="flat" cmpd="sng" algn="ctr">
                <a:noFill/>
                <a:prstDash val="solid"/>
                <a:miter lim="800000"/>
              </a:ln>
              <a:effectLst/>
            </p:spPr>
            <p:txBody>
              <a:bodyPr rtlCol="0" anchor="ctr"/>
              <a:lstStyle/>
              <a:p>
                <a:pPr algn="ctr" defTabSz="914377">
                  <a:defRPr/>
                </a:pPr>
                <a:endParaRPr lang="zh-CN" altLang="en-US" kern="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42" name="Freeform 243">
                <a:extLst>
                  <a:ext uri="{FF2B5EF4-FFF2-40B4-BE49-F238E27FC236}">
                    <a16:creationId xmlns:a16="http://schemas.microsoft.com/office/drawing/2014/main" id="{A5DB96F0-994F-42A4-AB2C-F7AA59C03BF5}"/>
                  </a:ext>
                </a:extLst>
              </p:cNvPr>
              <p:cNvSpPr>
                <a:spLocks/>
              </p:cNvSpPr>
              <p:nvPr/>
            </p:nvSpPr>
            <p:spPr bwMode="auto">
              <a:xfrm>
                <a:off x="9556750" y="2662238"/>
                <a:ext cx="26988" cy="138112"/>
              </a:xfrm>
              <a:custGeom>
                <a:avLst/>
                <a:gdLst>
                  <a:gd name="T0" fmla="*/ 17 w 17"/>
                  <a:gd name="T1" fmla="*/ 87 h 87"/>
                  <a:gd name="T2" fmla="*/ 0 w 17"/>
                  <a:gd name="T3" fmla="*/ 87 h 87"/>
                  <a:gd name="T4" fmla="*/ 0 w 17"/>
                  <a:gd name="T5" fmla="*/ 0 h 87"/>
                  <a:gd name="T6" fmla="*/ 17 w 17"/>
                  <a:gd name="T7" fmla="*/ 0 h 87"/>
                </a:gdLst>
                <a:ahLst/>
                <a:cxnLst>
                  <a:cxn ang="0">
                    <a:pos x="T0" y="T1"/>
                  </a:cxn>
                  <a:cxn ang="0">
                    <a:pos x="T2" y="T3"/>
                  </a:cxn>
                  <a:cxn ang="0">
                    <a:pos x="T4" y="T5"/>
                  </a:cxn>
                  <a:cxn ang="0">
                    <a:pos x="T6" y="T7"/>
                  </a:cxn>
                </a:cxnLst>
                <a:rect l="0" t="0" r="r" b="b"/>
                <a:pathLst>
                  <a:path w="17" h="87">
                    <a:moveTo>
                      <a:pt x="17" y="87"/>
                    </a:moveTo>
                    <a:lnTo>
                      <a:pt x="0" y="87"/>
                    </a:lnTo>
                    <a:lnTo>
                      <a:pt x="0" y="0"/>
                    </a:lnTo>
                    <a:lnTo>
                      <a:pt x="17" y="0"/>
                    </a:lnTo>
                  </a:path>
                </a:pathLst>
              </a:custGeom>
              <a:grpFill/>
              <a:ln w="19050" cap="flat" cmpd="sng" algn="ctr">
                <a:noFill/>
                <a:prstDash val="solid"/>
                <a:miter lim="800000"/>
              </a:ln>
              <a:effectLst/>
            </p:spPr>
            <p:txBody>
              <a:bodyPr rtlCol="0" anchor="ctr"/>
              <a:lstStyle/>
              <a:p>
                <a:pPr algn="ctr" defTabSz="914377">
                  <a:defRPr/>
                </a:pPr>
                <a:endParaRPr lang="zh-CN" altLang="en-US" kern="0" dirty="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grpSp>
      <p:grpSp>
        <p:nvGrpSpPr>
          <p:cNvPr id="54" name="组合 53">
            <a:extLst>
              <a:ext uri="{FF2B5EF4-FFF2-40B4-BE49-F238E27FC236}">
                <a16:creationId xmlns:a16="http://schemas.microsoft.com/office/drawing/2014/main" id="{8F056478-64D0-4996-A06E-350E92A5E942}"/>
              </a:ext>
            </a:extLst>
          </p:cNvPr>
          <p:cNvGrpSpPr/>
          <p:nvPr/>
        </p:nvGrpSpPr>
        <p:grpSpPr>
          <a:xfrm>
            <a:off x="4293765" y="3387734"/>
            <a:ext cx="501279" cy="501279"/>
            <a:chOff x="4217564" y="3717934"/>
            <a:chExt cx="501278" cy="501278"/>
          </a:xfrm>
        </p:grpSpPr>
        <p:sp>
          <p:nvSpPr>
            <p:cNvPr id="55" name="矩形: 圆角 30">
              <a:extLst>
                <a:ext uri="{FF2B5EF4-FFF2-40B4-BE49-F238E27FC236}">
                  <a16:creationId xmlns:a16="http://schemas.microsoft.com/office/drawing/2014/main" id="{A1AB7496-0903-452A-BFAB-34336FF64DC6}"/>
                </a:ext>
              </a:extLst>
            </p:cNvPr>
            <p:cNvSpPr/>
            <p:nvPr/>
          </p:nvSpPr>
          <p:spPr>
            <a:xfrm>
              <a:off x="4217564" y="3717934"/>
              <a:ext cx="501278" cy="501278"/>
            </a:xfrm>
            <a:prstGeom prst="roundRect">
              <a:avLst/>
            </a:prstGeom>
            <a:solidFill>
              <a:schemeClr val="accent2"/>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377">
                <a:defRPr/>
              </a:pPr>
              <a:endParaRPr lang="zh-CN" altLang="en-US" sz="1400" kern="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nvGrpSpPr>
            <p:cNvPr id="56" name="组合 55">
              <a:extLst>
                <a:ext uri="{FF2B5EF4-FFF2-40B4-BE49-F238E27FC236}">
                  <a16:creationId xmlns:a16="http://schemas.microsoft.com/office/drawing/2014/main" id="{0D210EF0-BBF4-450E-A8FC-323D9F24E841}"/>
                </a:ext>
              </a:extLst>
            </p:cNvPr>
            <p:cNvGrpSpPr/>
            <p:nvPr/>
          </p:nvGrpSpPr>
          <p:grpSpPr>
            <a:xfrm>
              <a:off x="4338947" y="3865065"/>
              <a:ext cx="258512" cy="197688"/>
              <a:chOff x="6392859" y="2806700"/>
              <a:chExt cx="701675" cy="536576"/>
            </a:xfrm>
            <a:solidFill>
              <a:sysClr val="window" lastClr="FFFFFF"/>
            </a:solidFill>
          </p:grpSpPr>
          <p:sp>
            <p:nvSpPr>
              <p:cNvPr id="57" name="Freeform 92">
                <a:extLst>
                  <a:ext uri="{FF2B5EF4-FFF2-40B4-BE49-F238E27FC236}">
                    <a16:creationId xmlns:a16="http://schemas.microsoft.com/office/drawing/2014/main" id="{29E50F16-EA79-460D-9AD8-0453ECDE19B0}"/>
                  </a:ext>
                </a:extLst>
              </p:cNvPr>
              <p:cNvSpPr>
                <a:spLocks/>
              </p:cNvSpPr>
              <p:nvPr/>
            </p:nvSpPr>
            <p:spPr bwMode="auto">
              <a:xfrm>
                <a:off x="6392859" y="2806700"/>
                <a:ext cx="701675" cy="438150"/>
              </a:xfrm>
              <a:custGeom>
                <a:avLst/>
                <a:gdLst>
                  <a:gd name="T0" fmla="*/ 335 w 442"/>
                  <a:gd name="T1" fmla="*/ 0 h 276"/>
                  <a:gd name="T2" fmla="*/ 335 w 442"/>
                  <a:gd name="T3" fmla="*/ 33 h 276"/>
                  <a:gd name="T4" fmla="*/ 383 w 442"/>
                  <a:gd name="T5" fmla="*/ 33 h 276"/>
                  <a:gd name="T6" fmla="*/ 244 w 442"/>
                  <a:gd name="T7" fmla="*/ 171 h 276"/>
                  <a:gd name="T8" fmla="*/ 163 w 442"/>
                  <a:gd name="T9" fmla="*/ 90 h 276"/>
                  <a:gd name="T10" fmla="*/ 151 w 442"/>
                  <a:gd name="T11" fmla="*/ 102 h 276"/>
                  <a:gd name="T12" fmla="*/ 0 w 442"/>
                  <a:gd name="T13" fmla="*/ 250 h 276"/>
                  <a:gd name="T14" fmla="*/ 24 w 442"/>
                  <a:gd name="T15" fmla="*/ 276 h 276"/>
                  <a:gd name="T16" fmla="*/ 163 w 442"/>
                  <a:gd name="T17" fmla="*/ 138 h 276"/>
                  <a:gd name="T18" fmla="*/ 244 w 442"/>
                  <a:gd name="T19" fmla="*/ 219 h 276"/>
                  <a:gd name="T20" fmla="*/ 407 w 442"/>
                  <a:gd name="T21" fmla="*/ 57 h 276"/>
                  <a:gd name="T22" fmla="*/ 407 w 442"/>
                  <a:gd name="T23" fmla="*/ 105 h 276"/>
                  <a:gd name="T24" fmla="*/ 442 w 442"/>
                  <a:gd name="T25" fmla="*/ 105 h 276"/>
                  <a:gd name="T26" fmla="*/ 442 w 442"/>
                  <a:gd name="T27" fmla="*/ 0 h 276"/>
                  <a:gd name="T28" fmla="*/ 335 w 442"/>
                  <a:gd name="T2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2" h="276">
                    <a:moveTo>
                      <a:pt x="335" y="0"/>
                    </a:moveTo>
                    <a:lnTo>
                      <a:pt x="335" y="33"/>
                    </a:lnTo>
                    <a:lnTo>
                      <a:pt x="383" y="33"/>
                    </a:lnTo>
                    <a:lnTo>
                      <a:pt x="244" y="171"/>
                    </a:lnTo>
                    <a:lnTo>
                      <a:pt x="163" y="90"/>
                    </a:lnTo>
                    <a:lnTo>
                      <a:pt x="151" y="102"/>
                    </a:lnTo>
                    <a:lnTo>
                      <a:pt x="0" y="250"/>
                    </a:lnTo>
                    <a:lnTo>
                      <a:pt x="24" y="276"/>
                    </a:lnTo>
                    <a:lnTo>
                      <a:pt x="163" y="138"/>
                    </a:lnTo>
                    <a:lnTo>
                      <a:pt x="244" y="219"/>
                    </a:lnTo>
                    <a:lnTo>
                      <a:pt x="407" y="57"/>
                    </a:lnTo>
                    <a:lnTo>
                      <a:pt x="407" y="105"/>
                    </a:lnTo>
                    <a:lnTo>
                      <a:pt x="442" y="105"/>
                    </a:lnTo>
                    <a:lnTo>
                      <a:pt x="442" y="0"/>
                    </a:lnTo>
                    <a:lnTo>
                      <a:pt x="335" y="0"/>
                    </a:lnTo>
                    <a:close/>
                  </a:path>
                </a:pathLst>
              </a:custGeom>
              <a:grpFill/>
              <a:ln w="19050" cap="flat" cmpd="sng" algn="ctr">
                <a:noFill/>
                <a:prstDash val="solid"/>
                <a:miter lim="800000"/>
              </a:ln>
              <a:effectLst/>
            </p:spPr>
            <p:txBody>
              <a:bodyPr rtlCol="0" anchor="ctr"/>
              <a:lstStyle/>
              <a:p>
                <a:pPr algn="ctr" defTabSz="914377">
                  <a:defRPr/>
                </a:pPr>
                <a:endParaRPr lang="zh-CN" altLang="en-US" kern="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58" name="Freeform 93">
                <a:extLst>
                  <a:ext uri="{FF2B5EF4-FFF2-40B4-BE49-F238E27FC236}">
                    <a16:creationId xmlns:a16="http://schemas.microsoft.com/office/drawing/2014/main" id="{6914CD00-6783-4B0E-B29E-B60EC76C6CC2}"/>
                  </a:ext>
                </a:extLst>
              </p:cNvPr>
              <p:cNvSpPr>
                <a:spLocks/>
              </p:cNvSpPr>
              <p:nvPr/>
            </p:nvSpPr>
            <p:spPr bwMode="auto">
              <a:xfrm>
                <a:off x="6450010" y="3159125"/>
                <a:ext cx="114299" cy="184151"/>
              </a:xfrm>
              <a:custGeom>
                <a:avLst/>
                <a:gdLst>
                  <a:gd name="T0" fmla="*/ 0 w 72"/>
                  <a:gd name="T1" fmla="*/ 116 h 116"/>
                  <a:gd name="T2" fmla="*/ 72 w 72"/>
                  <a:gd name="T3" fmla="*/ 116 h 116"/>
                  <a:gd name="T4" fmla="*/ 72 w 72"/>
                  <a:gd name="T5" fmla="*/ 0 h 116"/>
                  <a:gd name="T6" fmla="*/ 0 w 72"/>
                  <a:gd name="T7" fmla="*/ 71 h 116"/>
                  <a:gd name="T8" fmla="*/ 0 w 72"/>
                  <a:gd name="T9" fmla="*/ 116 h 116"/>
                </a:gdLst>
                <a:ahLst/>
                <a:cxnLst>
                  <a:cxn ang="0">
                    <a:pos x="T0" y="T1"/>
                  </a:cxn>
                  <a:cxn ang="0">
                    <a:pos x="T2" y="T3"/>
                  </a:cxn>
                  <a:cxn ang="0">
                    <a:pos x="T4" y="T5"/>
                  </a:cxn>
                  <a:cxn ang="0">
                    <a:pos x="T6" y="T7"/>
                  </a:cxn>
                  <a:cxn ang="0">
                    <a:pos x="T8" y="T9"/>
                  </a:cxn>
                </a:cxnLst>
                <a:rect l="0" t="0" r="r" b="b"/>
                <a:pathLst>
                  <a:path w="72" h="116">
                    <a:moveTo>
                      <a:pt x="0" y="116"/>
                    </a:moveTo>
                    <a:lnTo>
                      <a:pt x="72" y="116"/>
                    </a:lnTo>
                    <a:lnTo>
                      <a:pt x="72" y="0"/>
                    </a:lnTo>
                    <a:lnTo>
                      <a:pt x="0" y="71"/>
                    </a:lnTo>
                    <a:lnTo>
                      <a:pt x="0" y="116"/>
                    </a:lnTo>
                    <a:close/>
                  </a:path>
                </a:pathLst>
              </a:custGeom>
              <a:grpFill/>
              <a:ln w="19050" cap="flat" cmpd="sng" algn="ctr">
                <a:noFill/>
                <a:prstDash val="solid"/>
                <a:miter lim="800000"/>
              </a:ln>
              <a:effectLst/>
            </p:spPr>
            <p:txBody>
              <a:bodyPr rtlCol="0" anchor="ctr"/>
              <a:lstStyle/>
              <a:p>
                <a:pPr algn="ctr" defTabSz="914377">
                  <a:defRPr/>
                </a:pPr>
                <a:endParaRPr lang="zh-CN" altLang="en-US" kern="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59" name="Freeform 94">
                <a:extLst>
                  <a:ext uri="{FF2B5EF4-FFF2-40B4-BE49-F238E27FC236}">
                    <a16:creationId xmlns:a16="http://schemas.microsoft.com/office/drawing/2014/main" id="{6B53C696-DB47-4444-86E9-6856D0A4B0CE}"/>
                  </a:ext>
                </a:extLst>
              </p:cNvPr>
              <p:cNvSpPr>
                <a:spLocks/>
              </p:cNvSpPr>
              <p:nvPr/>
            </p:nvSpPr>
            <p:spPr bwMode="auto">
              <a:xfrm>
                <a:off x="6597652" y="3071812"/>
                <a:ext cx="114299" cy="271464"/>
              </a:xfrm>
              <a:custGeom>
                <a:avLst/>
                <a:gdLst>
                  <a:gd name="T0" fmla="*/ 0 w 72"/>
                  <a:gd name="T1" fmla="*/ 33 h 171"/>
                  <a:gd name="T2" fmla="*/ 0 w 72"/>
                  <a:gd name="T3" fmla="*/ 171 h 171"/>
                  <a:gd name="T4" fmla="*/ 72 w 72"/>
                  <a:gd name="T5" fmla="*/ 171 h 171"/>
                  <a:gd name="T6" fmla="*/ 72 w 72"/>
                  <a:gd name="T7" fmla="*/ 38 h 171"/>
                  <a:gd name="T8" fmla="*/ 34 w 72"/>
                  <a:gd name="T9" fmla="*/ 0 h 171"/>
                  <a:gd name="T10" fmla="*/ 0 w 72"/>
                  <a:gd name="T11" fmla="*/ 33 h 171"/>
                </a:gdLst>
                <a:ahLst/>
                <a:cxnLst>
                  <a:cxn ang="0">
                    <a:pos x="T0" y="T1"/>
                  </a:cxn>
                  <a:cxn ang="0">
                    <a:pos x="T2" y="T3"/>
                  </a:cxn>
                  <a:cxn ang="0">
                    <a:pos x="T4" y="T5"/>
                  </a:cxn>
                  <a:cxn ang="0">
                    <a:pos x="T6" y="T7"/>
                  </a:cxn>
                  <a:cxn ang="0">
                    <a:pos x="T8" y="T9"/>
                  </a:cxn>
                  <a:cxn ang="0">
                    <a:pos x="T10" y="T11"/>
                  </a:cxn>
                </a:cxnLst>
                <a:rect l="0" t="0" r="r" b="b"/>
                <a:pathLst>
                  <a:path w="72" h="171">
                    <a:moveTo>
                      <a:pt x="0" y="33"/>
                    </a:moveTo>
                    <a:lnTo>
                      <a:pt x="0" y="171"/>
                    </a:lnTo>
                    <a:lnTo>
                      <a:pt x="72" y="171"/>
                    </a:lnTo>
                    <a:lnTo>
                      <a:pt x="72" y="38"/>
                    </a:lnTo>
                    <a:lnTo>
                      <a:pt x="34" y="0"/>
                    </a:lnTo>
                    <a:lnTo>
                      <a:pt x="0" y="33"/>
                    </a:lnTo>
                    <a:close/>
                  </a:path>
                </a:pathLst>
              </a:custGeom>
              <a:grpFill/>
              <a:ln w="19050" cap="flat" cmpd="sng" algn="ctr">
                <a:noFill/>
                <a:prstDash val="solid"/>
                <a:miter lim="800000"/>
              </a:ln>
              <a:effectLst/>
            </p:spPr>
            <p:txBody>
              <a:bodyPr rtlCol="0" anchor="ctr"/>
              <a:lstStyle/>
              <a:p>
                <a:pPr algn="ctr" defTabSz="914377">
                  <a:defRPr/>
                </a:pPr>
                <a:endParaRPr lang="zh-CN" altLang="en-US" kern="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60" name="Freeform 95">
                <a:extLst>
                  <a:ext uri="{FF2B5EF4-FFF2-40B4-BE49-F238E27FC236}">
                    <a16:creationId xmlns:a16="http://schemas.microsoft.com/office/drawing/2014/main" id="{33A20FFC-EDBA-4557-AC46-01C218F55B9E}"/>
                  </a:ext>
                </a:extLst>
              </p:cNvPr>
              <p:cNvSpPr>
                <a:spLocks/>
              </p:cNvSpPr>
              <p:nvPr/>
            </p:nvSpPr>
            <p:spPr bwMode="auto">
              <a:xfrm>
                <a:off x="6738930" y="3132138"/>
                <a:ext cx="112712" cy="211138"/>
              </a:xfrm>
              <a:custGeom>
                <a:avLst/>
                <a:gdLst>
                  <a:gd name="T0" fmla="*/ 0 w 71"/>
                  <a:gd name="T1" fmla="*/ 19 h 133"/>
                  <a:gd name="T2" fmla="*/ 0 w 71"/>
                  <a:gd name="T3" fmla="*/ 133 h 133"/>
                  <a:gd name="T4" fmla="*/ 71 w 71"/>
                  <a:gd name="T5" fmla="*/ 133 h 133"/>
                  <a:gd name="T6" fmla="*/ 71 w 71"/>
                  <a:gd name="T7" fmla="*/ 0 h 133"/>
                  <a:gd name="T8" fmla="*/ 26 w 71"/>
                  <a:gd name="T9" fmla="*/ 45 h 133"/>
                  <a:gd name="T10" fmla="*/ 0 w 71"/>
                  <a:gd name="T11" fmla="*/ 19 h 133"/>
                </a:gdLst>
                <a:ahLst/>
                <a:cxnLst>
                  <a:cxn ang="0">
                    <a:pos x="T0" y="T1"/>
                  </a:cxn>
                  <a:cxn ang="0">
                    <a:pos x="T2" y="T3"/>
                  </a:cxn>
                  <a:cxn ang="0">
                    <a:pos x="T4" y="T5"/>
                  </a:cxn>
                  <a:cxn ang="0">
                    <a:pos x="T6" y="T7"/>
                  </a:cxn>
                  <a:cxn ang="0">
                    <a:pos x="T8" y="T9"/>
                  </a:cxn>
                  <a:cxn ang="0">
                    <a:pos x="T10" y="T11"/>
                  </a:cxn>
                </a:cxnLst>
                <a:rect l="0" t="0" r="r" b="b"/>
                <a:pathLst>
                  <a:path w="71" h="133">
                    <a:moveTo>
                      <a:pt x="0" y="19"/>
                    </a:moveTo>
                    <a:lnTo>
                      <a:pt x="0" y="133"/>
                    </a:lnTo>
                    <a:lnTo>
                      <a:pt x="71" y="133"/>
                    </a:lnTo>
                    <a:lnTo>
                      <a:pt x="71" y="0"/>
                    </a:lnTo>
                    <a:lnTo>
                      <a:pt x="26" y="45"/>
                    </a:lnTo>
                    <a:lnTo>
                      <a:pt x="0" y="19"/>
                    </a:lnTo>
                    <a:close/>
                  </a:path>
                </a:pathLst>
              </a:custGeom>
              <a:grpFill/>
              <a:ln w="19050" cap="flat" cmpd="sng" algn="ctr">
                <a:noFill/>
                <a:prstDash val="solid"/>
                <a:miter lim="800000"/>
              </a:ln>
              <a:effectLst/>
            </p:spPr>
            <p:txBody>
              <a:bodyPr rtlCol="0" anchor="ctr"/>
              <a:lstStyle/>
              <a:p>
                <a:pPr algn="ctr" defTabSz="914377">
                  <a:defRPr/>
                </a:pPr>
                <a:endParaRPr lang="zh-CN" altLang="en-US" kern="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61" name="Freeform 96">
                <a:extLst>
                  <a:ext uri="{FF2B5EF4-FFF2-40B4-BE49-F238E27FC236}">
                    <a16:creationId xmlns:a16="http://schemas.microsoft.com/office/drawing/2014/main" id="{B0766E95-3D2B-48F0-A6B5-4D57B20B5B15}"/>
                  </a:ext>
                </a:extLst>
              </p:cNvPr>
              <p:cNvSpPr>
                <a:spLocks/>
              </p:cNvSpPr>
              <p:nvPr/>
            </p:nvSpPr>
            <p:spPr bwMode="auto">
              <a:xfrm>
                <a:off x="6897688" y="2973388"/>
                <a:ext cx="114299" cy="369888"/>
              </a:xfrm>
              <a:custGeom>
                <a:avLst/>
                <a:gdLst>
                  <a:gd name="T0" fmla="*/ 0 w 72"/>
                  <a:gd name="T1" fmla="*/ 233 h 233"/>
                  <a:gd name="T2" fmla="*/ 72 w 72"/>
                  <a:gd name="T3" fmla="*/ 233 h 233"/>
                  <a:gd name="T4" fmla="*/ 72 w 72"/>
                  <a:gd name="T5" fmla="*/ 0 h 233"/>
                  <a:gd name="T6" fmla="*/ 0 w 72"/>
                  <a:gd name="T7" fmla="*/ 71 h 233"/>
                  <a:gd name="T8" fmla="*/ 0 w 72"/>
                  <a:gd name="T9" fmla="*/ 233 h 233"/>
                </a:gdLst>
                <a:ahLst/>
                <a:cxnLst>
                  <a:cxn ang="0">
                    <a:pos x="T0" y="T1"/>
                  </a:cxn>
                  <a:cxn ang="0">
                    <a:pos x="T2" y="T3"/>
                  </a:cxn>
                  <a:cxn ang="0">
                    <a:pos x="T4" y="T5"/>
                  </a:cxn>
                  <a:cxn ang="0">
                    <a:pos x="T6" y="T7"/>
                  </a:cxn>
                  <a:cxn ang="0">
                    <a:pos x="T8" y="T9"/>
                  </a:cxn>
                </a:cxnLst>
                <a:rect l="0" t="0" r="r" b="b"/>
                <a:pathLst>
                  <a:path w="72" h="233">
                    <a:moveTo>
                      <a:pt x="0" y="233"/>
                    </a:moveTo>
                    <a:lnTo>
                      <a:pt x="72" y="233"/>
                    </a:lnTo>
                    <a:lnTo>
                      <a:pt x="72" y="0"/>
                    </a:lnTo>
                    <a:lnTo>
                      <a:pt x="0" y="71"/>
                    </a:lnTo>
                    <a:lnTo>
                      <a:pt x="0" y="233"/>
                    </a:lnTo>
                    <a:close/>
                  </a:path>
                </a:pathLst>
              </a:custGeom>
              <a:grpFill/>
              <a:ln w="19050" cap="flat" cmpd="sng" algn="ctr">
                <a:noFill/>
                <a:prstDash val="solid"/>
                <a:miter lim="800000"/>
              </a:ln>
              <a:effectLst/>
            </p:spPr>
            <p:txBody>
              <a:bodyPr rtlCol="0" anchor="ctr"/>
              <a:lstStyle/>
              <a:p>
                <a:pPr algn="ctr" defTabSz="914377">
                  <a:defRPr/>
                </a:pPr>
                <a:endParaRPr lang="zh-CN" altLang="en-US" kern="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grpSp>
      <p:grpSp>
        <p:nvGrpSpPr>
          <p:cNvPr id="62" name="组合 61">
            <a:extLst>
              <a:ext uri="{FF2B5EF4-FFF2-40B4-BE49-F238E27FC236}">
                <a16:creationId xmlns:a16="http://schemas.microsoft.com/office/drawing/2014/main" id="{A8AD3B6D-6D76-4569-84FB-D0440B2D6ECE}"/>
              </a:ext>
            </a:extLst>
          </p:cNvPr>
          <p:cNvGrpSpPr/>
          <p:nvPr/>
        </p:nvGrpSpPr>
        <p:grpSpPr>
          <a:xfrm>
            <a:off x="703966" y="4644342"/>
            <a:ext cx="501279" cy="501279"/>
            <a:chOff x="627765" y="4974542"/>
            <a:chExt cx="501278" cy="501278"/>
          </a:xfrm>
        </p:grpSpPr>
        <p:sp>
          <p:nvSpPr>
            <p:cNvPr id="63" name="矩形: 圆角 33">
              <a:extLst>
                <a:ext uri="{FF2B5EF4-FFF2-40B4-BE49-F238E27FC236}">
                  <a16:creationId xmlns:a16="http://schemas.microsoft.com/office/drawing/2014/main" id="{ED4AB7BD-7E31-4739-AA99-83E940DEF271}"/>
                </a:ext>
              </a:extLst>
            </p:cNvPr>
            <p:cNvSpPr/>
            <p:nvPr/>
          </p:nvSpPr>
          <p:spPr>
            <a:xfrm>
              <a:off x="627765" y="4974542"/>
              <a:ext cx="501278" cy="501278"/>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rtlCol="0" anchor="ctr"/>
            <a:lstStyle/>
            <a:p>
              <a:pPr algn="ctr" defTabSz="914377">
                <a:defRPr/>
              </a:pPr>
              <a:endParaRPr lang="zh-CN" altLang="en-US" sz="1400" kern="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nvGrpSpPr>
            <p:cNvPr id="64" name="Group 17">
              <a:extLst>
                <a:ext uri="{FF2B5EF4-FFF2-40B4-BE49-F238E27FC236}">
                  <a16:creationId xmlns:a16="http://schemas.microsoft.com/office/drawing/2014/main" id="{67C84156-3E82-4CCA-92FA-BDDEDDFD545F}"/>
                </a:ext>
              </a:extLst>
            </p:cNvPr>
            <p:cNvGrpSpPr>
              <a:grpSpLocks noChangeAspect="1"/>
            </p:cNvGrpSpPr>
            <p:nvPr/>
          </p:nvGrpSpPr>
          <p:grpSpPr bwMode="auto">
            <a:xfrm>
              <a:off x="782277" y="5101322"/>
              <a:ext cx="245758" cy="263810"/>
              <a:chOff x="231" y="1205"/>
              <a:chExt cx="640" cy="687"/>
            </a:xfrm>
            <a:solidFill>
              <a:sysClr val="window" lastClr="FFFFFF"/>
            </a:solidFill>
          </p:grpSpPr>
          <p:sp>
            <p:nvSpPr>
              <p:cNvPr id="65" name="Freeform 18">
                <a:extLst>
                  <a:ext uri="{FF2B5EF4-FFF2-40B4-BE49-F238E27FC236}">
                    <a16:creationId xmlns:a16="http://schemas.microsoft.com/office/drawing/2014/main" id="{D9924EAC-B608-4274-9B7D-96B8DCB97F06}"/>
                  </a:ext>
                </a:extLst>
              </p:cNvPr>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w="0" cap="flat" cmpd="sng" algn="ctr">
                <a:noFill/>
                <a:prstDash val="solid"/>
                <a:miter lim="800000"/>
              </a:ln>
              <a:effectLst/>
            </p:spPr>
            <p:txBody>
              <a:bodyPr rtlCol="0" anchor="ctr"/>
              <a:lstStyle/>
              <a:p>
                <a:pPr algn="ctr" defTabSz="914377">
                  <a:defRPr/>
                </a:pPr>
                <a:endParaRPr lang="zh-CN" altLang="en-US" kern="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66" name="Freeform 19">
                <a:extLst>
                  <a:ext uri="{FF2B5EF4-FFF2-40B4-BE49-F238E27FC236}">
                    <a16:creationId xmlns:a16="http://schemas.microsoft.com/office/drawing/2014/main" id="{99F3119A-03C7-4011-905C-845CDE7D0A17}"/>
                  </a:ext>
                </a:extLst>
              </p:cNvPr>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w="0" cap="flat" cmpd="sng" algn="ctr">
                <a:noFill/>
                <a:prstDash val="solid"/>
                <a:miter lim="800000"/>
              </a:ln>
              <a:effectLst/>
            </p:spPr>
            <p:txBody>
              <a:bodyPr rtlCol="0" anchor="ctr"/>
              <a:lstStyle/>
              <a:p>
                <a:pPr algn="ctr" defTabSz="914377">
                  <a:defRPr/>
                </a:pPr>
                <a:endParaRPr lang="zh-CN" altLang="en-US" kern="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grpSp>
      <p:grpSp>
        <p:nvGrpSpPr>
          <p:cNvPr id="67" name="组合 66">
            <a:extLst>
              <a:ext uri="{FF2B5EF4-FFF2-40B4-BE49-F238E27FC236}">
                <a16:creationId xmlns:a16="http://schemas.microsoft.com/office/drawing/2014/main" id="{21F82452-0A59-4CAB-AF18-A2DFCBE0005E}"/>
              </a:ext>
            </a:extLst>
          </p:cNvPr>
          <p:cNvGrpSpPr/>
          <p:nvPr/>
        </p:nvGrpSpPr>
        <p:grpSpPr>
          <a:xfrm>
            <a:off x="4293765" y="4648697"/>
            <a:ext cx="501279" cy="501279"/>
            <a:chOff x="4217564" y="4978896"/>
            <a:chExt cx="501278" cy="501278"/>
          </a:xfrm>
        </p:grpSpPr>
        <p:sp>
          <p:nvSpPr>
            <p:cNvPr id="68" name="矩形: 圆角 36">
              <a:extLst>
                <a:ext uri="{FF2B5EF4-FFF2-40B4-BE49-F238E27FC236}">
                  <a16:creationId xmlns:a16="http://schemas.microsoft.com/office/drawing/2014/main" id="{CA91A3F2-7D75-4DCE-BBC2-BAADB5589EDF}"/>
                </a:ext>
              </a:extLst>
            </p:cNvPr>
            <p:cNvSpPr/>
            <p:nvPr/>
          </p:nvSpPr>
          <p:spPr>
            <a:xfrm>
              <a:off x="4217564" y="4978896"/>
              <a:ext cx="501278" cy="501278"/>
            </a:xfrm>
            <a:prstGeom prst="roundRect">
              <a:avLst/>
            </a:prstGeom>
            <a:solidFill>
              <a:schemeClr val="accent4"/>
            </a:solidFill>
            <a:ln w="1905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rtlCol="0" anchor="ctr"/>
            <a:lstStyle/>
            <a:p>
              <a:pPr algn="ctr" defTabSz="914377">
                <a:defRPr/>
              </a:pPr>
              <a:endParaRPr lang="zh-CN" altLang="en-US" sz="1400" kern="0" dirty="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nvGrpSpPr>
            <p:cNvPr id="69" name="组合 68">
              <a:extLst>
                <a:ext uri="{FF2B5EF4-FFF2-40B4-BE49-F238E27FC236}">
                  <a16:creationId xmlns:a16="http://schemas.microsoft.com/office/drawing/2014/main" id="{34B71D6F-3CF8-498C-8E22-827AFEA60B32}"/>
                </a:ext>
              </a:extLst>
            </p:cNvPr>
            <p:cNvGrpSpPr/>
            <p:nvPr/>
          </p:nvGrpSpPr>
          <p:grpSpPr>
            <a:xfrm>
              <a:off x="4346085" y="5105676"/>
              <a:ext cx="264786" cy="236184"/>
              <a:chOff x="9618646" y="4516223"/>
              <a:chExt cx="1155988" cy="1031118"/>
            </a:xfrm>
            <a:solidFill>
              <a:sysClr val="window" lastClr="FFFFFF"/>
            </a:solidFill>
          </p:grpSpPr>
          <p:sp>
            <p:nvSpPr>
              <p:cNvPr id="70" name="Freeform 173">
                <a:extLst>
                  <a:ext uri="{FF2B5EF4-FFF2-40B4-BE49-F238E27FC236}">
                    <a16:creationId xmlns:a16="http://schemas.microsoft.com/office/drawing/2014/main" id="{C55761D2-9205-45D9-8A89-BEFB20EA9FCD}"/>
                  </a:ext>
                </a:extLst>
              </p:cNvPr>
              <p:cNvSpPr>
                <a:spLocks noEditPoints="1"/>
              </p:cNvSpPr>
              <p:nvPr/>
            </p:nvSpPr>
            <p:spPr bwMode="auto">
              <a:xfrm>
                <a:off x="9772525" y="4516223"/>
                <a:ext cx="849490" cy="580832"/>
              </a:xfrm>
              <a:custGeom>
                <a:avLst/>
                <a:gdLst>
                  <a:gd name="T0" fmla="*/ 566 w 568"/>
                  <a:gd name="T1" fmla="*/ 121 h 388"/>
                  <a:gd name="T2" fmla="*/ 468 w 568"/>
                  <a:gd name="T3" fmla="*/ 121 h 388"/>
                  <a:gd name="T4" fmla="*/ 468 w 568"/>
                  <a:gd name="T5" fmla="*/ 113 h 388"/>
                  <a:gd name="T6" fmla="*/ 356 w 568"/>
                  <a:gd name="T7" fmla="*/ 1 h 388"/>
                  <a:gd name="T8" fmla="*/ 213 w 568"/>
                  <a:gd name="T9" fmla="*/ 0 h 388"/>
                  <a:gd name="T10" fmla="*/ 100 w 568"/>
                  <a:gd name="T11" fmla="*/ 112 h 388"/>
                  <a:gd name="T12" fmla="*/ 100 w 568"/>
                  <a:gd name="T13" fmla="*/ 120 h 388"/>
                  <a:gd name="T14" fmla="*/ 2 w 568"/>
                  <a:gd name="T15" fmla="*/ 120 h 388"/>
                  <a:gd name="T16" fmla="*/ 0 w 568"/>
                  <a:gd name="T17" fmla="*/ 120 h 388"/>
                  <a:gd name="T18" fmla="*/ 0 w 568"/>
                  <a:gd name="T19" fmla="*/ 232 h 388"/>
                  <a:gd name="T20" fmla="*/ 109 w 568"/>
                  <a:gd name="T21" fmla="*/ 381 h 388"/>
                  <a:gd name="T22" fmla="*/ 109 w 568"/>
                  <a:gd name="T23" fmla="*/ 356 h 388"/>
                  <a:gd name="T24" fmla="*/ 127 w 568"/>
                  <a:gd name="T25" fmla="*/ 338 h 388"/>
                  <a:gd name="T26" fmla="*/ 177 w 568"/>
                  <a:gd name="T27" fmla="*/ 338 h 388"/>
                  <a:gd name="T28" fmla="*/ 195 w 568"/>
                  <a:gd name="T29" fmla="*/ 356 h 388"/>
                  <a:gd name="T30" fmla="*/ 195 w 568"/>
                  <a:gd name="T31" fmla="*/ 388 h 388"/>
                  <a:gd name="T32" fmla="*/ 372 w 568"/>
                  <a:gd name="T33" fmla="*/ 388 h 388"/>
                  <a:gd name="T34" fmla="*/ 372 w 568"/>
                  <a:gd name="T35" fmla="*/ 356 h 388"/>
                  <a:gd name="T36" fmla="*/ 390 w 568"/>
                  <a:gd name="T37" fmla="*/ 338 h 388"/>
                  <a:gd name="T38" fmla="*/ 440 w 568"/>
                  <a:gd name="T39" fmla="*/ 338 h 388"/>
                  <a:gd name="T40" fmla="*/ 458 w 568"/>
                  <a:gd name="T41" fmla="*/ 357 h 388"/>
                  <a:gd name="T42" fmla="*/ 458 w 568"/>
                  <a:gd name="T43" fmla="*/ 381 h 388"/>
                  <a:gd name="T44" fmla="*/ 567 w 568"/>
                  <a:gd name="T45" fmla="*/ 234 h 388"/>
                  <a:gd name="T46" fmla="*/ 568 w 568"/>
                  <a:gd name="T47" fmla="*/ 121 h 388"/>
                  <a:gd name="T48" fmla="*/ 566 w 568"/>
                  <a:gd name="T49" fmla="*/ 121 h 388"/>
                  <a:gd name="T50" fmla="*/ 426 w 568"/>
                  <a:gd name="T51" fmla="*/ 121 h 388"/>
                  <a:gd name="T52" fmla="*/ 142 w 568"/>
                  <a:gd name="T53" fmla="*/ 120 h 388"/>
                  <a:gd name="T54" fmla="*/ 142 w 568"/>
                  <a:gd name="T55" fmla="*/ 112 h 388"/>
                  <a:gd name="T56" fmla="*/ 212 w 568"/>
                  <a:gd name="T57" fmla="*/ 42 h 388"/>
                  <a:gd name="T58" fmla="*/ 356 w 568"/>
                  <a:gd name="T59" fmla="*/ 42 h 388"/>
                  <a:gd name="T60" fmla="*/ 426 w 568"/>
                  <a:gd name="T61" fmla="*/ 113 h 388"/>
                  <a:gd name="T62" fmla="*/ 426 w 568"/>
                  <a:gd name="T63" fmla="*/ 121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8" h="388">
                    <a:moveTo>
                      <a:pt x="566" y="121"/>
                    </a:moveTo>
                    <a:cubicBezTo>
                      <a:pt x="468" y="121"/>
                      <a:pt x="468" y="121"/>
                      <a:pt x="468" y="121"/>
                    </a:cubicBezTo>
                    <a:cubicBezTo>
                      <a:pt x="468" y="113"/>
                      <a:pt x="468" y="113"/>
                      <a:pt x="468" y="113"/>
                    </a:cubicBezTo>
                    <a:cubicBezTo>
                      <a:pt x="468" y="51"/>
                      <a:pt x="418" y="1"/>
                      <a:pt x="356" y="1"/>
                    </a:cubicBezTo>
                    <a:cubicBezTo>
                      <a:pt x="213" y="0"/>
                      <a:pt x="213" y="0"/>
                      <a:pt x="213" y="0"/>
                    </a:cubicBezTo>
                    <a:cubicBezTo>
                      <a:pt x="151" y="0"/>
                      <a:pt x="100" y="50"/>
                      <a:pt x="100" y="112"/>
                    </a:cubicBezTo>
                    <a:cubicBezTo>
                      <a:pt x="100" y="120"/>
                      <a:pt x="100" y="120"/>
                      <a:pt x="100" y="120"/>
                    </a:cubicBezTo>
                    <a:cubicBezTo>
                      <a:pt x="2" y="120"/>
                      <a:pt x="2" y="120"/>
                      <a:pt x="2" y="120"/>
                    </a:cubicBezTo>
                    <a:cubicBezTo>
                      <a:pt x="0" y="120"/>
                      <a:pt x="0" y="120"/>
                      <a:pt x="0" y="120"/>
                    </a:cubicBezTo>
                    <a:cubicBezTo>
                      <a:pt x="0" y="232"/>
                      <a:pt x="0" y="232"/>
                      <a:pt x="0" y="232"/>
                    </a:cubicBezTo>
                    <a:cubicBezTo>
                      <a:pt x="0" y="302"/>
                      <a:pt x="46" y="361"/>
                      <a:pt x="109" y="381"/>
                    </a:cubicBezTo>
                    <a:cubicBezTo>
                      <a:pt x="109" y="356"/>
                      <a:pt x="109" y="356"/>
                      <a:pt x="109" y="356"/>
                    </a:cubicBezTo>
                    <a:cubicBezTo>
                      <a:pt x="109" y="346"/>
                      <a:pt x="117" y="338"/>
                      <a:pt x="127" y="338"/>
                    </a:cubicBezTo>
                    <a:cubicBezTo>
                      <a:pt x="177" y="338"/>
                      <a:pt x="177" y="338"/>
                      <a:pt x="177" y="338"/>
                    </a:cubicBezTo>
                    <a:cubicBezTo>
                      <a:pt x="187" y="338"/>
                      <a:pt x="195" y="346"/>
                      <a:pt x="195" y="356"/>
                    </a:cubicBezTo>
                    <a:cubicBezTo>
                      <a:pt x="195" y="388"/>
                      <a:pt x="195" y="388"/>
                      <a:pt x="195" y="388"/>
                    </a:cubicBezTo>
                    <a:cubicBezTo>
                      <a:pt x="372" y="388"/>
                      <a:pt x="372" y="388"/>
                      <a:pt x="372" y="388"/>
                    </a:cubicBezTo>
                    <a:cubicBezTo>
                      <a:pt x="372" y="356"/>
                      <a:pt x="372" y="356"/>
                      <a:pt x="372" y="356"/>
                    </a:cubicBezTo>
                    <a:cubicBezTo>
                      <a:pt x="372" y="346"/>
                      <a:pt x="380" y="338"/>
                      <a:pt x="390" y="338"/>
                    </a:cubicBezTo>
                    <a:cubicBezTo>
                      <a:pt x="440" y="338"/>
                      <a:pt x="440" y="338"/>
                      <a:pt x="440" y="338"/>
                    </a:cubicBezTo>
                    <a:cubicBezTo>
                      <a:pt x="450" y="338"/>
                      <a:pt x="458" y="347"/>
                      <a:pt x="458" y="357"/>
                    </a:cubicBezTo>
                    <a:cubicBezTo>
                      <a:pt x="458" y="381"/>
                      <a:pt x="458" y="381"/>
                      <a:pt x="458" y="381"/>
                    </a:cubicBezTo>
                    <a:cubicBezTo>
                      <a:pt x="521" y="362"/>
                      <a:pt x="567" y="303"/>
                      <a:pt x="567" y="234"/>
                    </a:cubicBezTo>
                    <a:cubicBezTo>
                      <a:pt x="568" y="121"/>
                      <a:pt x="568" y="121"/>
                      <a:pt x="568" y="121"/>
                    </a:cubicBezTo>
                    <a:lnTo>
                      <a:pt x="566" y="121"/>
                    </a:lnTo>
                    <a:close/>
                    <a:moveTo>
                      <a:pt x="426" y="121"/>
                    </a:moveTo>
                    <a:cubicBezTo>
                      <a:pt x="142" y="120"/>
                      <a:pt x="142" y="120"/>
                      <a:pt x="142" y="120"/>
                    </a:cubicBezTo>
                    <a:cubicBezTo>
                      <a:pt x="142" y="112"/>
                      <a:pt x="142" y="112"/>
                      <a:pt x="142" y="112"/>
                    </a:cubicBezTo>
                    <a:cubicBezTo>
                      <a:pt x="142" y="73"/>
                      <a:pt x="174" y="42"/>
                      <a:pt x="212" y="42"/>
                    </a:cubicBezTo>
                    <a:cubicBezTo>
                      <a:pt x="356" y="42"/>
                      <a:pt x="356" y="42"/>
                      <a:pt x="356" y="42"/>
                    </a:cubicBezTo>
                    <a:cubicBezTo>
                      <a:pt x="395" y="42"/>
                      <a:pt x="426" y="74"/>
                      <a:pt x="426" y="113"/>
                    </a:cubicBezTo>
                    <a:lnTo>
                      <a:pt x="426" y="121"/>
                    </a:lnTo>
                    <a:close/>
                  </a:path>
                </a:pathLst>
              </a:custGeom>
              <a:grpFill/>
              <a:ln w="19050" cap="flat" cmpd="sng" algn="ctr">
                <a:noFill/>
                <a:prstDash val="solid"/>
                <a:miter lim="800000"/>
              </a:ln>
              <a:effectLst/>
            </p:spPr>
            <p:txBody>
              <a:bodyPr rtlCol="0" anchor="ctr"/>
              <a:lstStyle/>
              <a:p>
                <a:pPr algn="ctr" defTabSz="914377">
                  <a:defRPr/>
                </a:pPr>
                <a:endParaRPr lang="zh-CN" altLang="en-US" kern="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71" name="Freeform 174">
                <a:extLst>
                  <a:ext uri="{FF2B5EF4-FFF2-40B4-BE49-F238E27FC236}">
                    <a16:creationId xmlns:a16="http://schemas.microsoft.com/office/drawing/2014/main" id="{D4018FC0-3A7A-4AEA-B1DD-53B98FA3441A}"/>
                  </a:ext>
                </a:extLst>
              </p:cNvPr>
              <p:cNvSpPr>
                <a:spLocks/>
              </p:cNvSpPr>
              <p:nvPr/>
            </p:nvSpPr>
            <p:spPr bwMode="auto">
              <a:xfrm>
                <a:off x="9618646" y="4706680"/>
                <a:ext cx="1155988" cy="840661"/>
              </a:xfrm>
              <a:custGeom>
                <a:avLst/>
                <a:gdLst>
                  <a:gd name="T0" fmla="*/ 708 w 773"/>
                  <a:gd name="T1" fmla="*/ 2 h 562"/>
                  <a:gd name="T2" fmla="*/ 708 w 773"/>
                  <a:gd name="T3" fmla="*/ 107 h 562"/>
                  <a:gd name="T4" fmla="*/ 561 w 773"/>
                  <a:gd name="T5" fmla="*/ 293 h 562"/>
                  <a:gd name="T6" fmla="*/ 561 w 773"/>
                  <a:gd name="T7" fmla="*/ 337 h 562"/>
                  <a:gd name="T8" fmla="*/ 542 w 773"/>
                  <a:gd name="T9" fmla="*/ 355 h 562"/>
                  <a:gd name="T10" fmla="*/ 493 w 773"/>
                  <a:gd name="T11" fmla="*/ 355 h 562"/>
                  <a:gd name="T12" fmla="*/ 474 w 773"/>
                  <a:gd name="T13" fmla="*/ 337 h 562"/>
                  <a:gd name="T14" fmla="*/ 475 w 773"/>
                  <a:gd name="T15" fmla="*/ 299 h 562"/>
                  <a:gd name="T16" fmla="*/ 298 w 773"/>
                  <a:gd name="T17" fmla="*/ 299 h 562"/>
                  <a:gd name="T18" fmla="*/ 298 w 773"/>
                  <a:gd name="T19" fmla="*/ 337 h 562"/>
                  <a:gd name="T20" fmla="*/ 280 w 773"/>
                  <a:gd name="T21" fmla="*/ 355 h 562"/>
                  <a:gd name="T22" fmla="*/ 230 w 773"/>
                  <a:gd name="T23" fmla="*/ 355 h 562"/>
                  <a:gd name="T24" fmla="*/ 212 w 773"/>
                  <a:gd name="T25" fmla="*/ 336 h 562"/>
                  <a:gd name="T26" fmla="*/ 212 w 773"/>
                  <a:gd name="T27" fmla="*/ 292 h 562"/>
                  <a:gd name="T28" fmla="*/ 66 w 773"/>
                  <a:gd name="T29" fmla="*/ 105 h 562"/>
                  <a:gd name="T30" fmla="*/ 66 w 773"/>
                  <a:gd name="T31" fmla="*/ 0 h 562"/>
                  <a:gd name="T32" fmla="*/ 1 w 773"/>
                  <a:gd name="T33" fmla="*/ 97 h 562"/>
                  <a:gd name="T34" fmla="*/ 0 w 773"/>
                  <a:gd name="T35" fmla="*/ 456 h 562"/>
                  <a:gd name="T36" fmla="*/ 104 w 773"/>
                  <a:gd name="T37" fmla="*/ 560 h 562"/>
                  <a:gd name="T38" fmla="*/ 667 w 773"/>
                  <a:gd name="T39" fmla="*/ 562 h 562"/>
                  <a:gd name="T40" fmla="*/ 772 w 773"/>
                  <a:gd name="T41" fmla="*/ 458 h 562"/>
                  <a:gd name="T42" fmla="*/ 773 w 773"/>
                  <a:gd name="T43" fmla="*/ 99 h 562"/>
                  <a:gd name="T44" fmla="*/ 708 w 773"/>
                  <a:gd name="T45" fmla="*/ 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3" h="562">
                    <a:moveTo>
                      <a:pt x="708" y="2"/>
                    </a:moveTo>
                    <a:cubicBezTo>
                      <a:pt x="708" y="107"/>
                      <a:pt x="708" y="107"/>
                      <a:pt x="708" y="107"/>
                    </a:cubicBezTo>
                    <a:cubicBezTo>
                      <a:pt x="708" y="197"/>
                      <a:pt x="645" y="273"/>
                      <a:pt x="561" y="293"/>
                    </a:cubicBezTo>
                    <a:cubicBezTo>
                      <a:pt x="561" y="337"/>
                      <a:pt x="561" y="337"/>
                      <a:pt x="561" y="337"/>
                    </a:cubicBezTo>
                    <a:cubicBezTo>
                      <a:pt x="561" y="347"/>
                      <a:pt x="553" y="355"/>
                      <a:pt x="542" y="355"/>
                    </a:cubicBezTo>
                    <a:cubicBezTo>
                      <a:pt x="493" y="355"/>
                      <a:pt x="493" y="355"/>
                      <a:pt x="493" y="355"/>
                    </a:cubicBezTo>
                    <a:cubicBezTo>
                      <a:pt x="483" y="355"/>
                      <a:pt x="474" y="347"/>
                      <a:pt x="474" y="337"/>
                    </a:cubicBezTo>
                    <a:cubicBezTo>
                      <a:pt x="475" y="299"/>
                      <a:pt x="475" y="299"/>
                      <a:pt x="475" y="299"/>
                    </a:cubicBezTo>
                    <a:cubicBezTo>
                      <a:pt x="298" y="299"/>
                      <a:pt x="298" y="299"/>
                      <a:pt x="298" y="299"/>
                    </a:cubicBezTo>
                    <a:cubicBezTo>
                      <a:pt x="298" y="337"/>
                      <a:pt x="298" y="337"/>
                      <a:pt x="298" y="337"/>
                    </a:cubicBezTo>
                    <a:cubicBezTo>
                      <a:pt x="298" y="347"/>
                      <a:pt x="290" y="355"/>
                      <a:pt x="280" y="355"/>
                    </a:cubicBezTo>
                    <a:cubicBezTo>
                      <a:pt x="230" y="355"/>
                      <a:pt x="230" y="355"/>
                      <a:pt x="230" y="355"/>
                    </a:cubicBezTo>
                    <a:cubicBezTo>
                      <a:pt x="220" y="355"/>
                      <a:pt x="212" y="346"/>
                      <a:pt x="212" y="336"/>
                    </a:cubicBezTo>
                    <a:cubicBezTo>
                      <a:pt x="212" y="292"/>
                      <a:pt x="212" y="292"/>
                      <a:pt x="212" y="292"/>
                    </a:cubicBezTo>
                    <a:cubicBezTo>
                      <a:pt x="128" y="272"/>
                      <a:pt x="65" y="196"/>
                      <a:pt x="66" y="105"/>
                    </a:cubicBezTo>
                    <a:cubicBezTo>
                      <a:pt x="66" y="0"/>
                      <a:pt x="66" y="0"/>
                      <a:pt x="66" y="0"/>
                    </a:cubicBezTo>
                    <a:cubicBezTo>
                      <a:pt x="28" y="16"/>
                      <a:pt x="1" y="53"/>
                      <a:pt x="1" y="97"/>
                    </a:cubicBezTo>
                    <a:cubicBezTo>
                      <a:pt x="0" y="456"/>
                      <a:pt x="0" y="456"/>
                      <a:pt x="0" y="456"/>
                    </a:cubicBezTo>
                    <a:cubicBezTo>
                      <a:pt x="0" y="513"/>
                      <a:pt x="46" y="560"/>
                      <a:pt x="104" y="560"/>
                    </a:cubicBezTo>
                    <a:cubicBezTo>
                      <a:pt x="667" y="562"/>
                      <a:pt x="667" y="562"/>
                      <a:pt x="667" y="562"/>
                    </a:cubicBezTo>
                    <a:cubicBezTo>
                      <a:pt x="725" y="562"/>
                      <a:pt x="772" y="515"/>
                      <a:pt x="772" y="458"/>
                    </a:cubicBezTo>
                    <a:cubicBezTo>
                      <a:pt x="773" y="99"/>
                      <a:pt x="773" y="99"/>
                      <a:pt x="773" y="99"/>
                    </a:cubicBezTo>
                    <a:cubicBezTo>
                      <a:pt x="773" y="55"/>
                      <a:pt x="746" y="18"/>
                      <a:pt x="708" y="2"/>
                    </a:cubicBezTo>
                    <a:close/>
                  </a:path>
                </a:pathLst>
              </a:custGeom>
              <a:grpFill/>
              <a:ln w="19050" cap="flat" cmpd="sng" algn="ctr">
                <a:noFill/>
                <a:prstDash val="solid"/>
                <a:miter lim="800000"/>
              </a:ln>
              <a:effectLst/>
            </p:spPr>
            <p:txBody>
              <a:bodyPr rtlCol="0" anchor="ctr"/>
              <a:lstStyle/>
              <a:p>
                <a:pPr algn="ctr" defTabSz="914377">
                  <a:defRPr/>
                </a:pPr>
                <a:endParaRPr lang="zh-CN" altLang="en-US" kern="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72" name="Freeform 175">
                <a:extLst>
                  <a:ext uri="{FF2B5EF4-FFF2-40B4-BE49-F238E27FC236}">
                    <a16:creationId xmlns:a16="http://schemas.microsoft.com/office/drawing/2014/main" id="{20777974-9F26-40FA-B030-B9C563CD9D9F}"/>
                  </a:ext>
                </a:extLst>
              </p:cNvPr>
              <p:cNvSpPr>
                <a:spLocks noEditPoints="1"/>
              </p:cNvSpPr>
              <p:nvPr/>
            </p:nvSpPr>
            <p:spPr bwMode="auto">
              <a:xfrm>
                <a:off x="9772525" y="4516223"/>
                <a:ext cx="849490" cy="580832"/>
              </a:xfrm>
              <a:custGeom>
                <a:avLst/>
                <a:gdLst>
                  <a:gd name="T0" fmla="*/ 566 w 568"/>
                  <a:gd name="T1" fmla="*/ 121 h 388"/>
                  <a:gd name="T2" fmla="*/ 468 w 568"/>
                  <a:gd name="T3" fmla="*/ 121 h 388"/>
                  <a:gd name="T4" fmla="*/ 468 w 568"/>
                  <a:gd name="T5" fmla="*/ 113 h 388"/>
                  <a:gd name="T6" fmla="*/ 356 w 568"/>
                  <a:gd name="T7" fmla="*/ 1 h 388"/>
                  <a:gd name="T8" fmla="*/ 213 w 568"/>
                  <a:gd name="T9" fmla="*/ 0 h 388"/>
                  <a:gd name="T10" fmla="*/ 100 w 568"/>
                  <a:gd name="T11" fmla="*/ 112 h 388"/>
                  <a:gd name="T12" fmla="*/ 100 w 568"/>
                  <a:gd name="T13" fmla="*/ 120 h 388"/>
                  <a:gd name="T14" fmla="*/ 2 w 568"/>
                  <a:gd name="T15" fmla="*/ 120 h 388"/>
                  <a:gd name="T16" fmla="*/ 0 w 568"/>
                  <a:gd name="T17" fmla="*/ 120 h 388"/>
                  <a:gd name="T18" fmla="*/ 0 w 568"/>
                  <a:gd name="T19" fmla="*/ 232 h 388"/>
                  <a:gd name="T20" fmla="*/ 109 w 568"/>
                  <a:gd name="T21" fmla="*/ 381 h 388"/>
                  <a:gd name="T22" fmla="*/ 109 w 568"/>
                  <a:gd name="T23" fmla="*/ 356 h 388"/>
                  <a:gd name="T24" fmla="*/ 127 w 568"/>
                  <a:gd name="T25" fmla="*/ 338 h 388"/>
                  <a:gd name="T26" fmla="*/ 177 w 568"/>
                  <a:gd name="T27" fmla="*/ 338 h 388"/>
                  <a:gd name="T28" fmla="*/ 195 w 568"/>
                  <a:gd name="T29" fmla="*/ 356 h 388"/>
                  <a:gd name="T30" fmla="*/ 195 w 568"/>
                  <a:gd name="T31" fmla="*/ 388 h 388"/>
                  <a:gd name="T32" fmla="*/ 372 w 568"/>
                  <a:gd name="T33" fmla="*/ 388 h 388"/>
                  <a:gd name="T34" fmla="*/ 372 w 568"/>
                  <a:gd name="T35" fmla="*/ 356 h 388"/>
                  <a:gd name="T36" fmla="*/ 390 w 568"/>
                  <a:gd name="T37" fmla="*/ 338 h 388"/>
                  <a:gd name="T38" fmla="*/ 440 w 568"/>
                  <a:gd name="T39" fmla="*/ 338 h 388"/>
                  <a:gd name="T40" fmla="*/ 458 w 568"/>
                  <a:gd name="T41" fmla="*/ 357 h 388"/>
                  <a:gd name="T42" fmla="*/ 458 w 568"/>
                  <a:gd name="T43" fmla="*/ 381 h 388"/>
                  <a:gd name="T44" fmla="*/ 567 w 568"/>
                  <a:gd name="T45" fmla="*/ 234 h 388"/>
                  <a:gd name="T46" fmla="*/ 568 w 568"/>
                  <a:gd name="T47" fmla="*/ 121 h 388"/>
                  <a:gd name="T48" fmla="*/ 566 w 568"/>
                  <a:gd name="T49" fmla="*/ 121 h 388"/>
                  <a:gd name="T50" fmla="*/ 426 w 568"/>
                  <a:gd name="T51" fmla="*/ 121 h 388"/>
                  <a:gd name="T52" fmla="*/ 142 w 568"/>
                  <a:gd name="T53" fmla="*/ 120 h 388"/>
                  <a:gd name="T54" fmla="*/ 142 w 568"/>
                  <a:gd name="T55" fmla="*/ 112 h 388"/>
                  <a:gd name="T56" fmla="*/ 212 w 568"/>
                  <a:gd name="T57" fmla="*/ 42 h 388"/>
                  <a:gd name="T58" fmla="*/ 356 w 568"/>
                  <a:gd name="T59" fmla="*/ 42 h 388"/>
                  <a:gd name="T60" fmla="*/ 426 w 568"/>
                  <a:gd name="T61" fmla="*/ 113 h 388"/>
                  <a:gd name="T62" fmla="*/ 426 w 568"/>
                  <a:gd name="T63" fmla="*/ 121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8" h="388">
                    <a:moveTo>
                      <a:pt x="566" y="121"/>
                    </a:moveTo>
                    <a:cubicBezTo>
                      <a:pt x="468" y="121"/>
                      <a:pt x="468" y="121"/>
                      <a:pt x="468" y="121"/>
                    </a:cubicBezTo>
                    <a:cubicBezTo>
                      <a:pt x="468" y="113"/>
                      <a:pt x="468" y="113"/>
                      <a:pt x="468" y="113"/>
                    </a:cubicBezTo>
                    <a:cubicBezTo>
                      <a:pt x="468" y="51"/>
                      <a:pt x="418" y="1"/>
                      <a:pt x="356" y="1"/>
                    </a:cubicBezTo>
                    <a:cubicBezTo>
                      <a:pt x="213" y="0"/>
                      <a:pt x="213" y="0"/>
                      <a:pt x="213" y="0"/>
                    </a:cubicBezTo>
                    <a:cubicBezTo>
                      <a:pt x="151" y="0"/>
                      <a:pt x="100" y="50"/>
                      <a:pt x="100" y="112"/>
                    </a:cubicBezTo>
                    <a:cubicBezTo>
                      <a:pt x="100" y="120"/>
                      <a:pt x="100" y="120"/>
                      <a:pt x="100" y="120"/>
                    </a:cubicBezTo>
                    <a:cubicBezTo>
                      <a:pt x="2" y="120"/>
                      <a:pt x="2" y="120"/>
                      <a:pt x="2" y="120"/>
                    </a:cubicBezTo>
                    <a:cubicBezTo>
                      <a:pt x="0" y="120"/>
                      <a:pt x="0" y="120"/>
                      <a:pt x="0" y="120"/>
                    </a:cubicBezTo>
                    <a:cubicBezTo>
                      <a:pt x="0" y="232"/>
                      <a:pt x="0" y="232"/>
                      <a:pt x="0" y="232"/>
                    </a:cubicBezTo>
                    <a:cubicBezTo>
                      <a:pt x="0" y="302"/>
                      <a:pt x="46" y="361"/>
                      <a:pt x="109" y="381"/>
                    </a:cubicBezTo>
                    <a:cubicBezTo>
                      <a:pt x="109" y="356"/>
                      <a:pt x="109" y="356"/>
                      <a:pt x="109" y="356"/>
                    </a:cubicBezTo>
                    <a:cubicBezTo>
                      <a:pt x="109" y="346"/>
                      <a:pt x="117" y="338"/>
                      <a:pt x="127" y="338"/>
                    </a:cubicBezTo>
                    <a:cubicBezTo>
                      <a:pt x="177" y="338"/>
                      <a:pt x="177" y="338"/>
                      <a:pt x="177" y="338"/>
                    </a:cubicBezTo>
                    <a:cubicBezTo>
                      <a:pt x="187" y="338"/>
                      <a:pt x="195" y="346"/>
                      <a:pt x="195" y="356"/>
                    </a:cubicBezTo>
                    <a:cubicBezTo>
                      <a:pt x="195" y="388"/>
                      <a:pt x="195" y="388"/>
                      <a:pt x="195" y="388"/>
                    </a:cubicBezTo>
                    <a:cubicBezTo>
                      <a:pt x="372" y="388"/>
                      <a:pt x="372" y="388"/>
                      <a:pt x="372" y="388"/>
                    </a:cubicBezTo>
                    <a:cubicBezTo>
                      <a:pt x="372" y="356"/>
                      <a:pt x="372" y="356"/>
                      <a:pt x="372" y="356"/>
                    </a:cubicBezTo>
                    <a:cubicBezTo>
                      <a:pt x="372" y="346"/>
                      <a:pt x="380" y="338"/>
                      <a:pt x="390" y="338"/>
                    </a:cubicBezTo>
                    <a:cubicBezTo>
                      <a:pt x="440" y="338"/>
                      <a:pt x="440" y="338"/>
                      <a:pt x="440" y="338"/>
                    </a:cubicBezTo>
                    <a:cubicBezTo>
                      <a:pt x="450" y="338"/>
                      <a:pt x="458" y="347"/>
                      <a:pt x="458" y="357"/>
                    </a:cubicBezTo>
                    <a:cubicBezTo>
                      <a:pt x="458" y="381"/>
                      <a:pt x="458" y="381"/>
                      <a:pt x="458" y="381"/>
                    </a:cubicBezTo>
                    <a:cubicBezTo>
                      <a:pt x="521" y="362"/>
                      <a:pt x="567" y="303"/>
                      <a:pt x="567" y="234"/>
                    </a:cubicBezTo>
                    <a:cubicBezTo>
                      <a:pt x="568" y="121"/>
                      <a:pt x="568" y="121"/>
                      <a:pt x="568" y="121"/>
                    </a:cubicBezTo>
                    <a:lnTo>
                      <a:pt x="566" y="121"/>
                    </a:lnTo>
                    <a:close/>
                    <a:moveTo>
                      <a:pt x="426" y="121"/>
                    </a:moveTo>
                    <a:cubicBezTo>
                      <a:pt x="142" y="120"/>
                      <a:pt x="142" y="120"/>
                      <a:pt x="142" y="120"/>
                    </a:cubicBezTo>
                    <a:cubicBezTo>
                      <a:pt x="142" y="112"/>
                      <a:pt x="142" y="112"/>
                      <a:pt x="142" y="112"/>
                    </a:cubicBezTo>
                    <a:cubicBezTo>
                      <a:pt x="142" y="73"/>
                      <a:pt x="174" y="42"/>
                      <a:pt x="212" y="42"/>
                    </a:cubicBezTo>
                    <a:cubicBezTo>
                      <a:pt x="356" y="42"/>
                      <a:pt x="356" y="42"/>
                      <a:pt x="356" y="42"/>
                    </a:cubicBezTo>
                    <a:cubicBezTo>
                      <a:pt x="395" y="42"/>
                      <a:pt x="426" y="74"/>
                      <a:pt x="426" y="113"/>
                    </a:cubicBezTo>
                    <a:lnTo>
                      <a:pt x="426" y="121"/>
                    </a:lnTo>
                    <a:close/>
                  </a:path>
                </a:pathLst>
              </a:custGeom>
              <a:grpFill/>
              <a:ln w="19050" cap="flat" cmpd="sng" algn="ctr">
                <a:noFill/>
                <a:prstDash val="solid"/>
                <a:miter lim="800000"/>
              </a:ln>
              <a:effectLst/>
            </p:spPr>
            <p:txBody>
              <a:bodyPr rtlCol="0" anchor="ctr"/>
              <a:lstStyle/>
              <a:p>
                <a:pPr algn="ctr" defTabSz="914377">
                  <a:defRPr/>
                </a:pPr>
                <a:endParaRPr lang="zh-CN" altLang="en-US" kern="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73" name="Freeform 176">
                <a:extLst>
                  <a:ext uri="{FF2B5EF4-FFF2-40B4-BE49-F238E27FC236}">
                    <a16:creationId xmlns:a16="http://schemas.microsoft.com/office/drawing/2014/main" id="{25383456-E070-4B6D-B7CF-0CA8F460D076}"/>
                  </a:ext>
                </a:extLst>
              </p:cNvPr>
              <p:cNvSpPr>
                <a:spLocks/>
              </p:cNvSpPr>
              <p:nvPr/>
            </p:nvSpPr>
            <p:spPr bwMode="auto">
              <a:xfrm>
                <a:off x="9618646" y="4706680"/>
                <a:ext cx="1155988" cy="840661"/>
              </a:xfrm>
              <a:custGeom>
                <a:avLst/>
                <a:gdLst>
                  <a:gd name="T0" fmla="*/ 708 w 773"/>
                  <a:gd name="T1" fmla="*/ 2 h 562"/>
                  <a:gd name="T2" fmla="*/ 708 w 773"/>
                  <a:gd name="T3" fmla="*/ 107 h 562"/>
                  <a:gd name="T4" fmla="*/ 561 w 773"/>
                  <a:gd name="T5" fmla="*/ 293 h 562"/>
                  <a:gd name="T6" fmla="*/ 561 w 773"/>
                  <a:gd name="T7" fmla="*/ 337 h 562"/>
                  <a:gd name="T8" fmla="*/ 542 w 773"/>
                  <a:gd name="T9" fmla="*/ 355 h 562"/>
                  <a:gd name="T10" fmla="*/ 493 w 773"/>
                  <a:gd name="T11" fmla="*/ 355 h 562"/>
                  <a:gd name="T12" fmla="*/ 474 w 773"/>
                  <a:gd name="T13" fmla="*/ 337 h 562"/>
                  <a:gd name="T14" fmla="*/ 475 w 773"/>
                  <a:gd name="T15" fmla="*/ 299 h 562"/>
                  <a:gd name="T16" fmla="*/ 298 w 773"/>
                  <a:gd name="T17" fmla="*/ 299 h 562"/>
                  <a:gd name="T18" fmla="*/ 298 w 773"/>
                  <a:gd name="T19" fmla="*/ 337 h 562"/>
                  <a:gd name="T20" fmla="*/ 280 w 773"/>
                  <a:gd name="T21" fmla="*/ 355 h 562"/>
                  <a:gd name="T22" fmla="*/ 230 w 773"/>
                  <a:gd name="T23" fmla="*/ 355 h 562"/>
                  <a:gd name="T24" fmla="*/ 212 w 773"/>
                  <a:gd name="T25" fmla="*/ 336 h 562"/>
                  <a:gd name="T26" fmla="*/ 212 w 773"/>
                  <a:gd name="T27" fmla="*/ 292 h 562"/>
                  <a:gd name="T28" fmla="*/ 66 w 773"/>
                  <a:gd name="T29" fmla="*/ 105 h 562"/>
                  <a:gd name="T30" fmla="*/ 66 w 773"/>
                  <a:gd name="T31" fmla="*/ 0 h 562"/>
                  <a:gd name="T32" fmla="*/ 1 w 773"/>
                  <a:gd name="T33" fmla="*/ 97 h 562"/>
                  <a:gd name="T34" fmla="*/ 0 w 773"/>
                  <a:gd name="T35" fmla="*/ 456 h 562"/>
                  <a:gd name="T36" fmla="*/ 104 w 773"/>
                  <a:gd name="T37" fmla="*/ 560 h 562"/>
                  <a:gd name="T38" fmla="*/ 667 w 773"/>
                  <a:gd name="T39" fmla="*/ 562 h 562"/>
                  <a:gd name="T40" fmla="*/ 772 w 773"/>
                  <a:gd name="T41" fmla="*/ 458 h 562"/>
                  <a:gd name="T42" fmla="*/ 773 w 773"/>
                  <a:gd name="T43" fmla="*/ 99 h 562"/>
                  <a:gd name="T44" fmla="*/ 708 w 773"/>
                  <a:gd name="T45" fmla="*/ 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3" h="562">
                    <a:moveTo>
                      <a:pt x="708" y="2"/>
                    </a:moveTo>
                    <a:cubicBezTo>
                      <a:pt x="708" y="107"/>
                      <a:pt x="708" y="107"/>
                      <a:pt x="708" y="107"/>
                    </a:cubicBezTo>
                    <a:cubicBezTo>
                      <a:pt x="708" y="197"/>
                      <a:pt x="645" y="273"/>
                      <a:pt x="561" y="293"/>
                    </a:cubicBezTo>
                    <a:cubicBezTo>
                      <a:pt x="561" y="337"/>
                      <a:pt x="561" y="337"/>
                      <a:pt x="561" y="337"/>
                    </a:cubicBezTo>
                    <a:cubicBezTo>
                      <a:pt x="561" y="347"/>
                      <a:pt x="553" y="355"/>
                      <a:pt x="542" y="355"/>
                    </a:cubicBezTo>
                    <a:cubicBezTo>
                      <a:pt x="493" y="355"/>
                      <a:pt x="493" y="355"/>
                      <a:pt x="493" y="355"/>
                    </a:cubicBezTo>
                    <a:cubicBezTo>
                      <a:pt x="483" y="355"/>
                      <a:pt x="474" y="347"/>
                      <a:pt x="474" y="337"/>
                    </a:cubicBezTo>
                    <a:cubicBezTo>
                      <a:pt x="475" y="299"/>
                      <a:pt x="475" y="299"/>
                      <a:pt x="475" y="299"/>
                    </a:cubicBezTo>
                    <a:cubicBezTo>
                      <a:pt x="298" y="299"/>
                      <a:pt x="298" y="299"/>
                      <a:pt x="298" y="299"/>
                    </a:cubicBezTo>
                    <a:cubicBezTo>
                      <a:pt x="298" y="337"/>
                      <a:pt x="298" y="337"/>
                      <a:pt x="298" y="337"/>
                    </a:cubicBezTo>
                    <a:cubicBezTo>
                      <a:pt x="298" y="347"/>
                      <a:pt x="290" y="355"/>
                      <a:pt x="280" y="355"/>
                    </a:cubicBezTo>
                    <a:cubicBezTo>
                      <a:pt x="230" y="355"/>
                      <a:pt x="230" y="355"/>
                      <a:pt x="230" y="355"/>
                    </a:cubicBezTo>
                    <a:cubicBezTo>
                      <a:pt x="220" y="355"/>
                      <a:pt x="212" y="346"/>
                      <a:pt x="212" y="336"/>
                    </a:cubicBezTo>
                    <a:cubicBezTo>
                      <a:pt x="212" y="292"/>
                      <a:pt x="212" y="292"/>
                      <a:pt x="212" y="292"/>
                    </a:cubicBezTo>
                    <a:cubicBezTo>
                      <a:pt x="128" y="272"/>
                      <a:pt x="65" y="196"/>
                      <a:pt x="66" y="105"/>
                    </a:cubicBezTo>
                    <a:cubicBezTo>
                      <a:pt x="66" y="0"/>
                      <a:pt x="66" y="0"/>
                      <a:pt x="66" y="0"/>
                    </a:cubicBezTo>
                    <a:cubicBezTo>
                      <a:pt x="28" y="16"/>
                      <a:pt x="1" y="53"/>
                      <a:pt x="1" y="97"/>
                    </a:cubicBezTo>
                    <a:cubicBezTo>
                      <a:pt x="0" y="456"/>
                      <a:pt x="0" y="456"/>
                      <a:pt x="0" y="456"/>
                    </a:cubicBezTo>
                    <a:cubicBezTo>
                      <a:pt x="0" y="513"/>
                      <a:pt x="46" y="560"/>
                      <a:pt x="104" y="560"/>
                    </a:cubicBezTo>
                    <a:cubicBezTo>
                      <a:pt x="667" y="562"/>
                      <a:pt x="667" y="562"/>
                      <a:pt x="667" y="562"/>
                    </a:cubicBezTo>
                    <a:cubicBezTo>
                      <a:pt x="725" y="562"/>
                      <a:pt x="772" y="515"/>
                      <a:pt x="772" y="458"/>
                    </a:cubicBezTo>
                    <a:cubicBezTo>
                      <a:pt x="773" y="99"/>
                      <a:pt x="773" y="99"/>
                      <a:pt x="773" y="99"/>
                    </a:cubicBezTo>
                    <a:cubicBezTo>
                      <a:pt x="773" y="55"/>
                      <a:pt x="746" y="18"/>
                      <a:pt x="708" y="2"/>
                    </a:cubicBezTo>
                    <a:close/>
                  </a:path>
                </a:pathLst>
              </a:custGeom>
              <a:grpFill/>
              <a:ln w="19050" cap="flat" cmpd="sng" algn="ctr">
                <a:noFill/>
                <a:prstDash val="solid"/>
                <a:miter lim="800000"/>
              </a:ln>
              <a:effectLst/>
            </p:spPr>
            <p:txBody>
              <a:bodyPr rtlCol="0" anchor="ctr"/>
              <a:lstStyle/>
              <a:p>
                <a:pPr algn="ctr" defTabSz="914377">
                  <a:defRPr/>
                </a:pPr>
                <a:endParaRPr lang="zh-CN" altLang="en-US" kern="0">
                  <a:solidFill>
                    <a:prstClr val="white"/>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grpSp>
      <p:cxnSp>
        <p:nvCxnSpPr>
          <p:cNvPr id="50" name="直接连接符 49">
            <a:extLst>
              <a:ext uri="{FF2B5EF4-FFF2-40B4-BE49-F238E27FC236}">
                <a16:creationId xmlns:a16="http://schemas.microsoft.com/office/drawing/2014/main" id="{D215C5C4-4720-4696-8D7B-A68413018A5A}"/>
              </a:ext>
            </a:extLst>
          </p:cNvPr>
          <p:cNvCxnSpPr>
            <a:cxnSpLocks/>
          </p:cNvCxnSpPr>
          <p:nvPr/>
        </p:nvCxnSpPr>
        <p:spPr>
          <a:xfrm flipH="1">
            <a:off x="1" y="624188"/>
            <a:ext cx="781049"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B6052BF3-26F3-433F-80D4-763C1E8544EF}"/>
              </a:ext>
            </a:extLst>
          </p:cNvPr>
          <p:cNvCxnSpPr>
            <a:cxnSpLocks/>
          </p:cNvCxnSpPr>
          <p:nvPr/>
        </p:nvCxnSpPr>
        <p:spPr>
          <a:xfrm flipH="1">
            <a:off x="3657075" y="624188"/>
            <a:ext cx="8520412"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F3DA32B7-5D04-4601-9862-798A80306072}"/>
              </a:ext>
            </a:extLst>
          </p:cNvPr>
          <p:cNvSpPr txBox="1"/>
          <p:nvPr/>
        </p:nvSpPr>
        <p:spPr>
          <a:xfrm>
            <a:off x="1248075" y="362578"/>
            <a:ext cx="1994105" cy="523220"/>
          </a:xfrm>
          <a:prstGeom prst="rect">
            <a:avLst/>
          </a:prstGeom>
          <a:noFill/>
        </p:spPr>
        <p:txBody>
          <a:bodyPr wrap="square" rtlCol="0">
            <a:spAutoFit/>
            <a:scene3d>
              <a:camera prst="orthographicFront"/>
              <a:lightRig rig="threePt" dir="t"/>
            </a:scene3d>
            <a:sp3d contourW="12700"/>
          </a:bodyPr>
          <a:lstStyle/>
          <a:p>
            <a:pPr algn="dist"/>
            <a:r>
              <a:rPr lang="zh-CN" altLang="en-US" sz="2800" b="1" dirty="0">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p>
        </p:txBody>
      </p:sp>
      <p:grpSp>
        <p:nvGrpSpPr>
          <p:cNvPr id="53" name="组合 52">
            <a:extLst>
              <a:ext uri="{FF2B5EF4-FFF2-40B4-BE49-F238E27FC236}">
                <a16:creationId xmlns:a16="http://schemas.microsoft.com/office/drawing/2014/main" id="{6A34E2B6-B74C-4F21-A743-F12313095565}"/>
              </a:ext>
            </a:extLst>
          </p:cNvPr>
          <p:cNvGrpSpPr/>
          <p:nvPr/>
        </p:nvGrpSpPr>
        <p:grpSpPr>
          <a:xfrm>
            <a:off x="3315833" y="453567"/>
            <a:ext cx="341242" cy="341242"/>
            <a:chOff x="3334026" y="478902"/>
            <a:chExt cx="806174" cy="806174"/>
          </a:xfrm>
        </p:grpSpPr>
        <p:sp>
          <p:nvSpPr>
            <p:cNvPr id="74" name="矩形 73">
              <a:extLst>
                <a:ext uri="{FF2B5EF4-FFF2-40B4-BE49-F238E27FC236}">
                  <a16:creationId xmlns:a16="http://schemas.microsoft.com/office/drawing/2014/main" id="{681804E9-7295-489D-9AF9-A278368B7E6D}"/>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5" name="加号 74">
              <a:extLst>
                <a:ext uri="{FF2B5EF4-FFF2-40B4-BE49-F238E27FC236}">
                  <a16:creationId xmlns:a16="http://schemas.microsoft.com/office/drawing/2014/main" id="{F19F2B72-6818-44A9-BCB0-A85F99FD3753}"/>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76" name="组合 75">
            <a:extLst>
              <a:ext uri="{FF2B5EF4-FFF2-40B4-BE49-F238E27FC236}">
                <a16:creationId xmlns:a16="http://schemas.microsoft.com/office/drawing/2014/main" id="{AF0AC0A3-0B0D-482F-B7DB-3998D978F5E6}"/>
              </a:ext>
            </a:extLst>
          </p:cNvPr>
          <p:cNvGrpSpPr/>
          <p:nvPr/>
        </p:nvGrpSpPr>
        <p:grpSpPr>
          <a:xfrm>
            <a:off x="833179" y="453567"/>
            <a:ext cx="341242" cy="341242"/>
            <a:chOff x="3334026" y="478902"/>
            <a:chExt cx="806174" cy="806174"/>
          </a:xfrm>
        </p:grpSpPr>
        <p:sp>
          <p:nvSpPr>
            <p:cNvPr id="77" name="矩形 76">
              <a:extLst>
                <a:ext uri="{FF2B5EF4-FFF2-40B4-BE49-F238E27FC236}">
                  <a16:creationId xmlns:a16="http://schemas.microsoft.com/office/drawing/2014/main" id="{A53EBEAD-A23B-4742-B03E-A60EFC4B0900}"/>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8" name="加号 77">
              <a:extLst>
                <a:ext uri="{FF2B5EF4-FFF2-40B4-BE49-F238E27FC236}">
                  <a16:creationId xmlns:a16="http://schemas.microsoft.com/office/drawing/2014/main" id="{992E8946-69E3-498E-A050-49EAD1EA2FBB}"/>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79" name="文本框 78">
            <a:extLst>
              <a:ext uri="{FF2B5EF4-FFF2-40B4-BE49-F238E27FC236}">
                <a16:creationId xmlns:a16="http://schemas.microsoft.com/office/drawing/2014/main" id="{8B018585-D984-4E2A-9A9C-93C79B9F2A31}"/>
              </a:ext>
            </a:extLst>
          </p:cNvPr>
          <p:cNvSpPr txBox="1"/>
          <p:nvPr/>
        </p:nvSpPr>
        <p:spPr>
          <a:xfrm>
            <a:off x="1248075" y="867131"/>
            <a:ext cx="5020320" cy="246221"/>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a:t>
            </a:r>
          </a:p>
        </p:txBody>
      </p:sp>
      <p:sp>
        <p:nvSpPr>
          <p:cNvPr id="49" name="矩形 48">
            <a:extLst>
              <a:ext uri="{FF2B5EF4-FFF2-40B4-BE49-F238E27FC236}">
                <a16:creationId xmlns:a16="http://schemas.microsoft.com/office/drawing/2014/main" id="{D579D55F-671D-47D7-A183-604B6DFCB0AB}"/>
              </a:ext>
            </a:extLst>
          </p:cNvPr>
          <p:cNvSpPr/>
          <p:nvPr/>
        </p:nvSpPr>
        <p:spPr>
          <a:xfrm>
            <a:off x="7771898" y="3320885"/>
            <a:ext cx="3613180" cy="2211729"/>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1155276595"/>
      </p:ext>
    </p:extLst>
  </p:cSld>
  <p:clrMapOvr>
    <a:masterClrMapping/>
  </p:clrMapOvr>
  <mc:AlternateContent xmlns:mc="http://schemas.openxmlformats.org/markup-compatibility/2006" xmlns:p14="http://schemas.microsoft.com/office/powerpoint/2010/main">
    <mc:Choice Requires="p14">
      <p:transition spd="slow" p14:dur="1250" advClick="0" advTm="0">
        <p14:window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p:cTn id="11" dur="500" fill="hold"/>
                                        <p:tgtEl>
                                          <p:spTgt spid="35"/>
                                        </p:tgtEl>
                                        <p:attrNameLst>
                                          <p:attrName>ppt_w</p:attrName>
                                        </p:attrNameLst>
                                      </p:cBhvr>
                                      <p:tavLst>
                                        <p:tav tm="0">
                                          <p:val>
                                            <p:fltVal val="0"/>
                                          </p:val>
                                        </p:tav>
                                        <p:tav tm="100000">
                                          <p:val>
                                            <p:strVal val="#ppt_w"/>
                                          </p:val>
                                        </p:tav>
                                      </p:tavLst>
                                    </p:anim>
                                    <p:anim calcmode="lin" valueType="num">
                                      <p:cBhvr>
                                        <p:cTn id="12" dur="500" fill="hold"/>
                                        <p:tgtEl>
                                          <p:spTgt spid="35"/>
                                        </p:tgtEl>
                                        <p:attrNameLst>
                                          <p:attrName>ppt_h</p:attrName>
                                        </p:attrNameLst>
                                      </p:cBhvr>
                                      <p:tavLst>
                                        <p:tav tm="0">
                                          <p:val>
                                            <p:fltVal val="0"/>
                                          </p:val>
                                        </p:tav>
                                        <p:tav tm="100000">
                                          <p:val>
                                            <p:strVal val="#ppt_h"/>
                                          </p:val>
                                        </p:tav>
                                      </p:tavLst>
                                    </p:anim>
                                    <p:animEffect transition="in" filter="fade">
                                      <p:cBhvr>
                                        <p:cTn id="13" dur="500"/>
                                        <p:tgtEl>
                                          <p:spTgt spid="35"/>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500"/>
                                        <p:tgtEl>
                                          <p:spTgt spid="31"/>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54"/>
                                        </p:tgtEl>
                                        <p:attrNameLst>
                                          <p:attrName>style.visibility</p:attrName>
                                        </p:attrNameLst>
                                      </p:cBhvr>
                                      <p:to>
                                        <p:strVal val="visible"/>
                                      </p:to>
                                    </p:set>
                                    <p:anim calcmode="lin" valueType="num">
                                      <p:cBhvr>
                                        <p:cTn id="21" dur="500" fill="hold"/>
                                        <p:tgtEl>
                                          <p:spTgt spid="54"/>
                                        </p:tgtEl>
                                        <p:attrNameLst>
                                          <p:attrName>ppt_w</p:attrName>
                                        </p:attrNameLst>
                                      </p:cBhvr>
                                      <p:tavLst>
                                        <p:tav tm="0">
                                          <p:val>
                                            <p:fltVal val="0"/>
                                          </p:val>
                                        </p:tav>
                                        <p:tav tm="100000">
                                          <p:val>
                                            <p:strVal val="#ppt_w"/>
                                          </p:val>
                                        </p:tav>
                                      </p:tavLst>
                                    </p:anim>
                                    <p:anim calcmode="lin" valueType="num">
                                      <p:cBhvr>
                                        <p:cTn id="22" dur="500" fill="hold"/>
                                        <p:tgtEl>
                                          <p:spTgt spid="54"/>
                                        </p:tgtEl>
                                        <p:attrNameLst>
                                          <p:attrName>ppt_h</p:attrName>
                                        </p:attrNameLst>
                                      </p:cBhvr>
                                      <p:tavLst>
                                        <p:tav tm="0">
                                          <p:val>
                                            <p:fltVal val="0"/>
                                          </p:val>
                                        </p:tav>
                                        <p:tav tm="100000">
                                          <p:val>
                                            <p:strVal val="#ppt_h"/>
                                          </p:val>
                                        </p:tav>
                                      </p:tavLst>
                                    </p:anim>
                                    <p:animEffect transition="in" filter="fade">
                                      <p:cBhvr>
                                        <p:cTn id="23" dur="500"/>
                                        <p:tgtEl>
                                          <p:spTgt spid="54"/>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up)">
                                      <p:cBhvr>
                                        <p:cTn id="27" dur="500"/>
                                        <p:tgtEl>
                                          <p:spTgt spid="32"/>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p:cTn id="31" dur="500" fill="hold"/>
                                        <p:tgtEl>
                                          <p:spTgt spid="62"/>
                                        </p:tgtEl>
                                        <p:attrNameLst>
                                          <p:attrName>ppt_w</p:attrName>
                                        </p:attrNameLst>
                                      </p:cBhvr>
                                      <p:tavLst>
                                        <p:tav tm="0">
                                          <p:val>
                                            <p:fltVal val="0"/>
                                          </p:val>
                                        </p:tav>
                                        <p:tav tm="100000">
                                          <p:val>
                                            <p:strVal val="#ppt_w"/>
                                          </p:val>
                                        </p:tav>
                                      </p:tavLst>
                                    </p:anim>
                                    <p:anim calcmode="lin" valueType="num">
                                      <p:cBhvr>
                                        <p:cTn id="32" dur="500" fill="hold"/>
                                        <p:tgtEl>
                                          <p:spTgt spid="62"/>
                                        </p:tgtEl>
                                        <p:attrNameLst>
                                          <p:attrName>ppt_h</p:attrName>
                                        </p:attrNameLst>
                                      </p:cBhvr>
                                      <p:tavLst>
                                        <p:tav tm="0">
                                          <p:val>
                                            <p:fltVal val="0"/>
                                          </p:val>
                                        </p:tav>
                                        <p:tav tm="100000">
                                          <p:val>
                                            <p:strVal val="#ppt_h"/>
                                          </p:val>
                                        </p:tav>
                                      </p:tavLst>
                                    </p:anim>
                                    <p:animEffect transition="in" filter="fade">
                                      <p:cBhvr>
                                        <p:cTn id="33" dur="500"/>
                                        <p:tgtEl>
                                          <p:spTgt spid="62"/>
                                        </p:tgtEl>
                                      </p:cBhvr>
                                    </p:animEffect>
                                  </p:childTnLst>
                                </p:cTn>
                              </p:par>
                            </p:childTnLst>
                          </p:cTn>
                        </p:par>
                        <p:par>
                          <p:cTn id="34" fill="hold">
                            <p:stCondLst>
                              <p:cond delay="3000"/>
                            </p:stCondLst>
                            <p:childTnLst>
                              <p:par>
                                <p:cTn id="35" presetID="22" presetClass="entr" presetSubtype="1"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up)">
                                      <p:cBhvr>
                                        <p:cTn id="37" dur="500"/>
                                        <p:tgtEl>
                                          <p:spTgt spid="33"/>
                                        </p:tgtEl>
                                      </p:cBhvr>
                                    </p:animEffect>
                                  </p:childTnLst>
                                </p:cTn>
                              </p:par>
                            </p:childTnLst>
                          </p:cTn>
                        </p:par>
                        <p:par>
                          <p:cTn id="38" fill="hold">
                            <p:stCondLst>
                              <p:cond delay="3500"/>
                            </p:stCondLst>
                            <p:childTnLst>
                              <p:par>
                                <p:cTn id="39" presetID="53" presetClass="entr" presetSubtype="16" fill="hold" nodeType="afterEffect">
                                  <p:stCondLst>
                                    <p:cond delay="0"/>
                                  </p:stCondLst>
                                  <p:childTnLst>
                                    <p:set>
                                      <p:cBhvr>
                                        <p:cTn id="40" dur="1" fill="hold">
                                          <p:stCondLst>
                                            <p:cond delay="0"/>
                                          </p:stCondLst>
                                        </p:cTn>
                                        <p:tgtEl>
                                          <p:spTgt spid="67"/>
                                        </p:tgtEl>
                                        <p:attrNameLst>
                                          <p:attrName>style.visibility</p:attrName>
                                        </p:attrNameLst>
                                      </p:cBhvr>
                                      <p:to>
                                        <p:strVal val="visible"/>
                                      </p:to>
                                    </p:set>
                                    <p:anim calcmode="lin" valueType="num">
                                      <p:cBhvr>
                                        <p:cTn id="41" dur="500" fill="hold"/>
                                        <p:tgtEl>
                                          <p:spTgt spid="67"/>
                                        </p:tgtEl>
                                        <p:attrNameLst>
                                          <p:attrName>ppt_w</p:attrName>
                                        </p:attrNameLst>
                                      </p:cBhvr>
                                      <p:tavLst>
                                        <p:tav tm="0">
                                          <p:val>
                                            <p:fltVal val="0"/>
                                          </p:val>
                                        </p:tav>
                                        <p:tav tm="100000">
                                          <p:val>
                                            <p:strVal val="#ppt_w"/>
                                          </p:val>
                                        </p:tav>
                                      </p:tavLst>
                                    </p:anim>
                                    <p:anim calcmode="lin" valueType="num">
                                      <p:cBhvr>
                                        <p:cTn id="42" dur="500" fill="hold"/>
                                        <p:tgtEl>
                                          <p:spTgt spid="67"/>
                                        </p:tgtEl>
                                        <p:attrNameLst>
                                          <p:attrName>ppt_h</p:attrName>
                                        </p:attrNameLst>
                                      </p:cBhvr>
                                      <p:tavLst>
                                        <p:tav tm="0">
                                          <p:val>
                                            <p:fltVal val="0"/>
                                          </p:val>
                                        </p:tav>
                                        <p:tav tm="100000">
                                          <p:val>
                                            <p:strVal val="#ppt_h"/>
                                          </p:val>
                                        </p:tav>
                                      </p:tavLst>
                                    </p:anim>
                                    <p:animEffect transition="in" filter="fade">
                                      <p:cBhvr>
                                        <p:cTn id="43" dur="500"/>
                                        <p:tgtEl>
                                          <p:spTgt spid="67"/>
                                        </p:tgtEl>
                                      </p:cBhvr>
                                    </p:animEffect>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up)">
                                      <p:cBhvr>
                                        <p:cTn id="47" dur="500"/>
                                        <p:tgtEl>
                                          <p:spTgt spid="34"/>
                                        </p:tgtEl>
                                      </p:cBhvr>
                                    </p:animEffect>
                                  </p:childTnLst>
                                </p:cTn>
                              </p:par>
                              <p:par>
                                <p:cTn id="48" presetID="2" presetClass="entr" presetSubtype="2"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 calcmode="lin" valueType="num">
                                      <p:cBhvr additive="base">
                                        <p:cTn id="50" dur="500" fill="hold"/>
                                        <p:tgtEl>
                                          <p:spTgt spid="49"/>
                                        </p:tgtEl>
                                        <p:attrNameLst>
                                          <p:attrName>ppt_x</p:attrName>
                                        </p:attrNameLst>
                                      </p:cBhvr>
                                      <p:tavLst>
                                        <p:tav tm="0">
                                          <p:val>
                                            <p:strVal val="1+#ppt_w/2"/>
                                          </p:val>
                                        </p:tav>
                                        <p:tav tm="100000">
                                          <p:val>
                                            <p:strVal val="#ppt_x"/>
                                          </p:val>
                                        </p:tav>
                                      </p:tavLst>
                                    </p:anim>
                                    <p:anim calcmode="lin" valueType="num">
                                      <p:cBhvr additive="base">
                                        <p:cTn id="51"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3FBCBD2-8EF0-43ED-9D17-68081A65A589}"/>
              </a:ext>
            </a:extLst>
          </p:cNvPr>
          <p:cNvGrpSpPr/>
          <p:nvPr/>
        </p:nvGrpSpPr>
        <p:grpSpPr>
          <a:xfrm>
            <a:off x="1138819" y="2116142"/>
            <a:ext cx="4531015" cy="817263"/>
            <a:chOff x="4806948" y="4254292"/>
            <a:chExt cx="4531015" cy="817265"/>
          </a:xfrm>
        </p:grpSpPr>
        <p:sp>
          <p:nvSpPr>
            <p:cNvPr id="5" name="矩形 4">
              <a:extLst>
                <a:ext uri="{FF2B5EF4-FFF2-40B4-BE49-F238E27FC236}">
                  <a16:creationId xmlns:a16="http://schemas.microsoft.com/office/drawing/2014/main" id="{0E9F3938-39E5-4C86-9C11-4875235F36C8}"/>
                </a:ext>
              </a:extLst>
            </p:cNvPr>
            <p:cNvSpPr/>
            <p:nvPr/>
          </p:nvSpPr>
          <p:spPr>
            <a:xfrm>
              <a:off x="4806948" y="4609891"/>
              <a:ext cx="4531015" cy="461666"/>
            </a:xfrm>
            <a:prstGeom prst="rect">
              <a:avLst/>
            </a:prstGeom>
          </p:spPr>
          <p:txBody>
            <a:bodyPr wrap="square">
              <a:spAutoFit/>
              <a:scene3d>
                <a:camera prst="orthographicFront"/>
                <a:lightRig rig="threePt" dir="t"/>
              </a:scene3d>
              <a:sp3d contourW="12700"/>
            </a:bodyPr>
            <a:lstStyle/>
            <a:p>
              <a:pPr defTabSz="914377">
                <a:defRPr/>
              </a:pPr>
              <a:r>
                <a:rPr lang="zh-CN" altLang="en-US" sz="1200" dirty="0">
                  <a:solidFill>
                    <a:prstClr val="black">
                      <a:lumMod val="50000"/>
                      <a:lumOff val="50000"/>
                    </a:prstClr>
                  </a:solidFill>
                  <a:latin typeface="Source Han Serif SC" panose="02020400000000000000" pitchFamily="18" charset="-122"/>
                  <a:ea typeface="Source Han Serif SC" panose="02020400000000000000" pitchFamily="18" charset="-122"/>
                  <a:sym typeface="Source Han Serif SC" panose="02020400000000000000" pitchFamily="18" charset="-122"/>
                </a:rPr>
                <a:t>点击添加标题文字点击添加标题文字点击添加标题文字点击添加标题文字</a:t>
              </a:r>
            </a:p>
          </p:txBody>
        </p:sp>
        <p:sp>
          <p:nvSpPr>
            <p:cNvPr id="6" name="矩形 5">
              <a:extLst>
                <a:ext uri="{FF2B5EF4-FFF2-40B4-BE49-F238E27FC236}">
                  <a16:creationId xmlns:a16="http://schemas.microsoft.com/office/drawing/2014/main" id="{AE41DC59-4456-4DFF-8C9E-AC8BEC9DA111}"/>
                </a:ext>
              </a:extLst>
            </p:cNvPr>
            <p:cNvSpPr/>
            <p:nvPr/>
          </p:nvSpPr>
          <p:spPr>
            <a:xfrm>
              <a:off x="4806949" y="4254292"/>
              <a:ext cx="2301875" cy="369333"/>
            </a:xfrm>
            <a:prstGeom prst="rect">
              <a:avLst/>
            </a:prstGeom>
          </p:spPr>
          <p:txBody>
            <a:bodyPr wrap="square">
              <a:spAutoFit/>
              <a:scene3d>
                <a:camera prst="orthographicFront"/>
                <a:lightRig rig="threePt" dir="t"/>
              </a:scene3d>
              <a:sp3d contourW="12700"/>
            </a:bodyPr>
            <a:lstStyle/>
            <a:p>
              <a:pPr defTabSz="914377">
                <a:defRPr/>
              </a:pPr>
              <a:r>
                <a:rPr lang="zh-CN" altLang="en-US" b="1" dirty="0">
                  <a:solidFill>
                    <a:prstClr val="black">
                      <a:lumMod val="75000"/>
                      <a:lumOff val="25000"/>
                    </a:prstClr>
                  </a:solidFill>
                  <a:latin typeface="Source Han Serif SC" panose="02020400000000000000" pitchFamily="18" charset="-122"/>
                  <a:ea typeface="Source Han Serif SC" panose="02020400000000000000" pitchFamily="18" charset="-122"/>
                  <a:sym typeface="Source Han Serif SC" panose="02020400000000000000" pitchFamily="18" charset="-122"/>
                </a:rPr>
                <a:t>您的文字添加</a:t>
              </a:r>
            </a:p>
          </p:txBody>
        </p:sp>
      </p:grpSp>
      <p:grpSp>
        <p:nvGrpSpPr>
          <p:cNvPr id="7" name="组合 6">
            <a:extLst>
              <a:ext uri="{FF2B5EF4-FFF2-40B4-BE49-F238E27FC236}">
                <a16:creationId xmlns:a16="http://schemas.microsoft.com/office/drawing/2014/main" id="{578F90E2-0D9F-45C6-A366-3E8A0024D141}"/>
              </a:ext>
            </a:extLst>
          </p:cNvPr>
          <p:cNvGrpSpPr/>
          <p:nvPr/>
        </p:nvGrpSpPr>
        <p:grpSpPr>
          <a:xfrm>
            <a:off x="6226631" y="2116142"/>
            <a:ext cx="4531015" cy="817263"/>
            <a:chOff x="4806948" y="4254292"/>
            <a:chExt cx="4531015" cy="817265"/>
          </a:xfrm>
        </p:grpSpPr>
        <p:sp>
          <p:nvSpPr>
            <p:cNvPr id="8" name="矩形 7">
              <a:extLst>
                <a:ext uri="{FF2B5EF4-FFF2-40B4-BE49-F238E27FC236}">
                  <a16:creationId xmlns:a16="http://schemas.microsoft.com/office/drawing/2014/main" id="{DB798B91-11E4-4DD3-8AF3-BB3DE439CD4A}"/>
                </a:ext>
              </a:extLst>
            </p:cNvPr>
            <p:cNvSpPr/>
            <p:nvPr/>
          </p:nvSpPr>
          <p:spPr>
            <a:xfrm>
              <a:off x="4806948" y="4609891"/>
              <a:ext cx="4531015" cy="461666"/>
            </a:xfrm>
            <a:prstGeom prst="rect">
              <a:avLst/>
            </a:prstGeom>
          </p:spPr>
          <p:txBody>
            <a:bodyPr wrap="square">
              <a:spAutoFit/>
              <a:scene3d>
                <a:camera prst="orthographicFront"/>
                <a:lightRig rig="threePt" dir="t"/>
              </a:scene3d>
              <a:sp3d contourW="12700"/>
            </a:bodyPr>
            <a:lstStyle/>
            <a:p>
              <a:pPr defTabSz="914377">
                <a:defRPr/>
              </a:pPr>
              <a:r>
                <a:rPr lang="zh-CN" altLang="en-US" sz="1200" dirty="0">
                  <a:solidFill>
                    <a:prstClr val="black">
                      <a:lumMod val="50000"/>
                      <a:lumOff val="50000"/>
                    </a:prstClr>
                  </a:solidFill>
                  <a:latin typeface="Source Han Serif SC" panose="02020400000000000000" pitchFamily="18" charset="-122"/>
                  <a:ea typeface="Source Han Serif SC" panose="02020400000000000000" pitchFamily="18" charset="-122"/>
                  <a:sym typeface="Source Han Serif SC" panose="02020400000000000000" pitchFamily="18" charset="-122"/>
                </a:rPr>
                <a:t>点击添加标题文字点击添加标题文字点击添加标题文字点击添加标题文字</a:t>
              </a:r>
            </a:p>
          </p:txBody>
        </p:sp>
        <p:sp>
          <p:nvSpPr>
            <p:cNvPr id="10" name="矩形 9">
              <a:extLst>
                <a:ext uri="{FF2B5EF4-FFF2-40B4-BE49-F238E27FC236}">
                  <a16:creationId xmlns:a16="http://schemas.microsoft.com/office/drawing/2014/main" id="{20DA0E95-AAF2-419F-9DA3-1678865A73CE}"/>
                </a:ext>
              </a:extLst>
            </p:cNvPr>
            <p:cNvSpPr/>
            <p:nvPr/>
          </p:nvSpPr>
          <p:spPr>
            <a:xfrm>
              <a:off x="4806949" y="4254292"/>
              <a:ext cx="2301875" cy="369333"/>
            </a:xfrm>
            <a:prstGeom prst="rect">
              <a:avLst/>
            </a:prstGeom>
          </p:spPr>
          <p:txBody>
            <a:bodyPr wrap="square">
              <a:spAutoFit/>
              <a:scene3d>
                <a:camera prst="orthographicFront"/>
                <a:lightRig rig="threePt" dir="t"/>
              </a:scene3d>
              <a:sp3d contourW="12700"/>
            </a:bodyPr>
            <a:lstStyle/>
            <a:p>
              <a:pPr defTabSz="914377">
                <a:defRPr/>
              </a:pPr>
              <a:r>
                <a:rPr lang="zh-CN" altLang="en-US" b="1" dirty="0">
                  <a:solidFill>
                    <a:prstClr val="black">
                      <a:lumMod val="75000"/>
                      <a:lumOff val="25000"/>
                    </a:prstClr>
                  </a:solidFill>
                  <a:latin typeface="Source Han Serif SC" panose="02020400000000000000" pitchFamily="18" charset="-122"/>
                  <a:ea typeface="Source Han Serif SC" panose="02020400000000000000" pitchFamily="18" charset="-122"/>
                  <a:sym typeface="Source Han Serif SC" panose="02020400000000000000" pitchFamily="18" charset="-122"/>
                </a:rPr>
                <a:t>您的文字添加</a:t>
              </a:r>
            </a:p>
          </p:txBody>
        </p:sp>
      </p:grpSp>
      <p:pic>
        <p:nvPicPr>
          <p:cNvPr id="9" name="图片占位符 8">
            <a:extLst>
              <a:ext uri="{FF2B5EF4-FFF2-40B4-BE49-F238E27FC236}">
                <a16:creationId xmlns:a16="http://schemas.microsoft.com/office/drawing/2014/main" id="{15AE8AFF-427E-408D-9855-0A7EA0899EA0}"/>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1882" b="11882"/>
          <a:stretch>
            <a:fillRect/>
          </a:stretch>
        </p:blipFill>
        <p:spPr/>
      </p:pic>
      <p:pic>
        <p:nvPicPr>
          <p:cNvPr id="15" name="图片占位符 14">
            <a:extLst>
              <a:ext uri="{FF2B5EF4-FFF2-40B4-BE49-F238E27FC236}">
                <a16:creationId xmlns:a16="http://schemas.microsoft.com/office/drawing/2014/main" id="{E366F4BB-A4BE-40DE-BA1D-FC1A3B844246}"/>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t="11882" b="11882"/>
          <a:stretch>
            <a:fillRect/>
          </a:stretch>
        </p:blipFill>
        <p:spPr/>
      </p:pic>
      <p:cxnSp>
        <p:nvCxnSpPr>
          <p:cNvPr id="16" name="直接连接符 15">
            <a:extLst>
              <a:ext uri="{FF2B5EF4-FFF2-40B4-BE49-F238E27FC236}">
                <a16:creationId xmlns:a16="http://schemas.microsoft.com/office/drawing/2014/main" id="{4E6FB94B-5D5E-46F3-9619-0F35AE26F81F}"/>
              </a:ext>
            </a:extLst>
          </p:cNvPr>
          <p:cNvCxnSpPr>
            <a:cxnSpLocks/>
          </p:cNvCxnSpPr>
          <p:nvPr/>
        </p:nvCxnSpPr>
        <p:spPr>
          <a:xfrm flipH="1">
            <a:off x="1" y="624188"/>
            <a:ext cx="781049"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886741A-2DCD-453A-84F0-5FF7F2749C5B}"/>
              </a:ext>
            </a:extLst>
          </p:cNvPr>
          <p:cNvCxnSpPr>
            <a:cxnSpLocks/>
          </p:cNvCxnSpPr>
          <p:nvPr/>
        </p:nvCxnSpPr>
        <p:spPr>
          <a:xfrm flipH="1">
            <a:off x="3657075" y="624188"/>
            <a:ext cx="8520412"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8DB9BE30-7CB4-4BA2-839B-F9696DDC8AE9}"/>
              </a:ext>
            </a:extLst>
          </p:cNvPr>
          <p:cNvSpPr txBox="1"/>
          <p:nvPr/>
        </p:nvSpPr>
        <p:spPr>
          <a:xfrm>
            <a:off x="1248075" y="362578"/>
            <a:ext cx="1994105" cy="523220"/>
          </a:xfrm>
          <a:prstGeom prst="rect">
            <a:avLst/>
          </a:prstGeom>
          <a:noFill/>
        </p:spPr>
        <p:txBody>
          <a:bodyPr wrap="square" rtlCol="0">
            <a:spAutoFit/>
            <a:scene3d>
              <a:camera prst="orthographicFront"/>
              <a:lightRig rig="threePt" dir="t"/>
            </a:scene3d>
            <a:sp3d contourW="12700"/>
          </a:bodyPr>
          <a:lstStyle/>
          <a:p>
            <a:pPr algn="dist"/>
            <a:r>
              <a:rPr lang="zh-CN" altLang="en-US" sz="2800" b="1" dirty="0">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p>
        </p:txBody>
      </p:sp>
      <p:grpSp>
        <p:nvGrpSpPr>
          <p:cNvPr id="19" name="组合 18">
            <a:extLst>
              <a:ext uri="{FF2B5EF4-FFF2-40B4-BE49-F238E27FC236}">
                <a16:creationId xmlns:a16="http://schemas.microsoft.com/office/drawing/2014/main" id="{60C8C89D-EE21-4EBC-9F98-7AF687C5D961}"/>
              </a:ext>
            </a:extLst>
          </p:cNvPr>
          <p:cNvGrpSpPr/>
          <p:nvPr/>
        </p:nvGrpSpPr>
        <p:grpSpPr>
          <a:xfrm>
            <a:off x="3315833" y="453567"/>
            <a:ext cx="341242" cy="341242"/>
            <a:chOff x="3334026" y="478902"/>
            <a:chExt cx="806174" cy="806174"/>
          </a:xfrm>
        </p:grpSpPr>
        <p:sp>
          <p:nvSpPr>
            <p:cNvPr id="20" name="矩形 19">
              <a:extLst>
                <a:ext uri="{FF2B5EF4-FFF2-40B4-BE49-F238E27FC236}">
                  <a16:creationId xmlns:a16="http://schemas.microsoft.com/office/drawing/2014/main" id="{6BB3CBD3-63D8-4B6F-804F-BFAACE409B17}"/>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加号 20">
              <a:extLst>
                <a:ext uri="{FF2B5EF4-FFF2-40B4-BE49-F238E27FC236}">
                  <a16:creationId xmlns:a16="http://schemas.microsoft.com/office/drawing/2014/main" id="{8629ACC4-065B-42E9-AF81-63473AB6ECB0}"/>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22" name="组合 21">
            <a:extLst>
              <a:ext uri="{FF2B5EF4-FFF2-40B4-BE49-F238E27FC236}">
                <a16:creationId xmlns:a16="http://schemas.microsoft.com/office/drawing/2014/main" id="{86BD2EF9-88DE-485A-9627-74E96EC88520}"/>
              </a:ext>
            </a:extLst>
          </p:cNvPr>
          <p:cNvGrpSpPr/>
          <p:nvPr/>
        </p:nvGrpSpPr>
        <p:grpSpPr>
          <a:xfrm>
            <a:off x="833179" y="453567"/>
            <a:ext cx="341242" cy="341242"/>
            <a:chOff x="3334026" y="478902"/>
            <a:chExt cx="806174" cy="806174"/>
          </a:xfrm>
        </p:grpSpPr>
        <p:sp>
          <p:nvSpPr>
            <p:cNvPr id="23" name="矩形 22">
              <a:extLst>
                <a:ext uri="{FF2B5EF4-FFF2-40B4-BE49-F238E27FC236}">
                  <a16:creationId xmlns:a16="http://schemas.microsoft.com/office/drawing/2014/main" id="{18F365E9-1DA6-48BF-8A02-710C50CAE2DC}"/>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4" name="加号 23">
              <a:extLst>
                <a:ext uri="{FF2B5EF4-FFF2-40B4-BE49-F238E27FC236}">
                  <a16:creationId xmlns:a16="http://schemas.microsoft.com/office/drawing/2014/main" id="{C79AEAFC-7F42-4226-AB12-205C4486EE45}"/>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25" name="文本框 24">
            <a:extLst>
              <a:ext uri="{FF2B5EF4-FFF2-40B4-BE49-F238E27FC236}">
                <a16:creationId xmlns:a16="http://schemas.microsoft.com/office/drawing/2014/main" id="{149B3A2F-31B0-4231-9C19-20429363C0C3}"/>
              </a:ext>
            </a:extLst>
          </p:cNvPr>
          <p:cNvSpPr txBox="1"/>
          <p:nvPr/>
        </p:nvSpPr>
        <p:spPr>
          <a:xfrm>
            <a:off x="1248075" y="867131"/>
            <a:ext cx="5020320" cy="246221"/>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a:t>
            </a:r>
          </a:p>
        </p:txBody>
      </p:sp>
    </p:spTree>
    <p:extLst>
      <p:ext uri="{BB962C8B-B14F-4D97-AF65-F5344CB8AC3E}">
        <p14:creationId xmlns:p14="http://schemas.microsoft.com/office/powerpoint/2010/main" val="198901251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3">
            <a:extLst>
              <a:ext uri="{FF2B5EF4-FFF2-40B4-BE49-F238E27FC236}">
                <a16:creationId xmlns:a16="http://schemas.microsoft.com/office/drawing/2014/main" id="{6B9C60AB-0246-49C8-A082-1B35B6E9135C}"/>
              </a:ext>
            </a:extLst>
          </p:cNvPr>
          <p:cNvGrpSpPr/>
          <p:nvPr/>
        </p:nvGrpSpPr>
        <p:grpSpPr>
          <a:xfrm>
            <a:off x="1019175" y="1363580"/>
            <a:ext cx="1852362" cy="1852362"/>
            <a:chOff x="3157914" y="1242637"/>
            <a:chExt cx="1810000" cy="1810000"/>
          </a:xfrm>
        </p:grpSpPr>
        <p:sp>
          <p:nvSpPr>
            <p:cNvPr id="13" name="矩形 12">
              <a:extLst>
                <a:ext uri="{FF2B5EF4-FFF2-40B4-BE49-F238E27FC236}">
                  <a16:creationId xmlns:a16="http://schemas.microsoft.com/office/drawing/2014/main" id="{B9CC483A-63BE-41B6-9A0A-5F7121C2E66E}"/>
                </a:ext>
              </a:extLst>
            </p:cNvPr>
            <p:cNvSpPr/>
            <p:nvPr/>
          </p:nvSpPr>
          <p:spPr>
            <a:xfrm>
              <a:off x="3157914" y="1242637"/>
              <a:ext cx="1810000" cy="181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Oval 2">
              <a:extLst>
                <a:ext uri="{FF2B5EF4-FFF2-40B4-BE49-F238E27FC236}">
                  <a16:creationId xmlns:a16="http://schemas.microsoft.com/office/drawing/2014/main" id="{A95CEEC4-B2B7-493B-A3E5-16083BCCC9F1}"/>
                </a:ext>
              </a:extLst>
            </p:cNvPr>
            <p:cNvSpPr/>
            <p:nvPr/>
          </p:nvSpPr>
          <p:spPr>
            <a:xfrm>
              <a:off x="3528299" y="1612900"/>
              <a:ext cx="1069229" cy="1069474"/>
            </a:xfrm>
            <a:custGeom>
              <a:avLst/>
              <a:gdLst>
                <a:gd name="connsiteX0" fmla="*/ 180553 w 577502"/>
                <a:gd name="connsiteY0" fmla="*/ 192679 h 577634"/>
                <a:gd name="connsiteX1" fmla="*/ 253430 w 577502"/>
                <a:gd name="connsiteY1" fmla="*/ 218460 h 577634"/>
                <a:gd name="connsiteX2" fmla="*/ 229445 w 577502"/>
                <a:gd name="connsiteY2" fmla="*/ 301325 h 577634"/>
                <a:gd name="connsiteX3" fmla="*/ 242360 w 577502"/>
                <a:gd name="connsiteY3" fmla="*/ 334471 h 577634"/>
                <a:gd name="connsiteX4" fmla="*/ 275569 w 577502"/>
                <a:gd name="connsiteY4" fmla="*/ 347361 h 577634"/>
                <a:gd name="connsiteX5" fmla="*/ 359516 w 577502"/>
                <a:gd name="connsiteY5" fmla="*/ 323422 h 577634"/>
                <a:gd name="connsiteX6" fmla="*/ 374275 w 577502"/>
                <a:gd name="connsiteY6" fmla="*/ 351044 h 577634"/>
                <a:gd name="connsiteX7" fmla="*/ 369663 w 577502"/>
                <a:gd name="connsiteY7" fmla="*/ 437593 h 577634"/>
                <a:gd name="connsiteX8" fmla="*/ 329073 w 577502"/>
                <a:gd name="connsiteY8" fmla="*/ 452324 h 577634"/>
                <a:gd name="connsiteX9" fmla="*/ 197158 w 577502"/>
                <a:gd name="connsiteY9" fmla="*/ 379587 h 577634"/>
                <a:gd name="connsiteX10" fmla="*/ 135351 w 577502"/>
                <a:gd name="connsiteY10" fmla="*/ 293959 h 577634"/>
                <a:gd name="connsiteX11" fmla="*/ 139964 w 577502"/>
                <a:gd name="connsiteY11" fmla="*/ 207411 h 577634"/>
                <a:gd name="connsiteX12" fmla="*/ 180553 w 577502"/>
                <a:gd name="connsiteY12" fmla="*/ 192679 h 577634"/>
                <a:gd name="connsiteX13" fmla="*/ 130721 w 577502"/>
                <a:gd name="connsiteY13" fmla="*/ 88673 h 577634"/>
                <a:gd name="connsiteX14" fmla="*/ 302303 w 577502"/>
                <a:gd name="connsiteY14" fmla="*/ 151290 h 577634"/>
                <a:gd name="connsiteX15" fmla="*/ 299536 w 577502"/>
                <a:gd name="connsiteY15" fmla="*/ 154973 h 577634"/>
                <a:gd name="connsiteX16" fmla="*/ 265404 w 577502"/>
                <a:gd name="connsiteY16" fmla="*/ 197331 h 577634"/>
                <a:gd name="connsiteX17" fmla="*/ 130721 w 577502"/>
                <a:gd name="connsiteY17" fmla="*/ 147606 h 577634"/>
                <a:gd name="connsiteX18" fmla="*/ 77217 w 577502"/>
                <a:gd name="connsiteY18" fmla="*/ 166023 h 577634"/>
                <a:gd name="connsiteX19" fmla="*/ 161163 w 577502"/>
                <a:gd name="connsiteY19" fmla="*/ 416489 h 577634"/>
                <a:gd name="connsiteX20" fmla="*/ 358575 w 577502"/>
                <a:gd name="connsiteY20" fmla="*/ 518701 h 577634"/>
                <a:gd name="connsiteX21" fmla="*/ 411157 w 577502"/>
                <a:gd name="connsiteY21" fmla="*/ 500284 h 577634"/>
                <a:gd name="connsiteX22" fmla="*/ 423149 w 577502"/>
                <a:gd name="connsiteY22" fmla="*/ 399914 h 577634"/>
                <a:gd name="connsiteX23" fmla="*/ 379792 w 577502"/>
                <a:gd name="connsiteY23" fmla="*/ 312435 h 577634"/>
                <a:gd name="connsiteX24" fmla="*/ 423149 w 577502"/>
                <a:gd name="connsiteY24" fmla="*/ 278364 h 577634"/>
                <a:gd name="connsiteX25" fmla="*/ 425917 w 577502"/>
                <a:gd name="connsiteY25" fmla="*/ 274681 h 577634"/>
                <a:gd name="connsiteX26" fmla="*/ 479421 w 577502"/>
                <a:gd name="connsiteY26" fmla="*/ 384260 h 577634"/>
                <a:gd name="connsiteX27" fmla="*/ 453591 w 577502"/>
                <a:gd name="connsiteY27" fmla="*/ 541722 h 577634"/>
                <a:gd name="connsiteX28" fmla="*/ 358575 w 577502"/>
                <a:gd name="connsiteY28" fmla="*/ 577634 h 577634"/>
                <a:gd name="connsiteX29" fmla="*/ 118729 w 577502"/>
                <a:gd name="connsiteY29" fmla="*/ 457926 h 577634"/>
                <a:gd name="connsiteX30" fmla="*/ 35705 w 577502"/>
                <a:gd name="connsiteY30" fmla="*/ 124586 h 577634"/>
                <a:gd name="connsiteX31" fmla="*/ 130721 w 577502"/>
                <a:gd name="connsiteY31" fmla="*/ 88673 h 577634"/>
                <a:gd name="connsiteX32" fmla="*/ 483094 w 577502"/>
                <a:gd name="connsiteY32" fmla="*/ 235 h 577634"/>
                <a:gd name="connsiteX33" fmla="*/ 493240 w 577502"/>
                <a:gd name="connsiteY33" fmla="*/ 10361 h 577634"/>
                <a:gd name="connsiteX34" fmla="*/ 510763 w 577502"/>
                <a:gd name="connsiteY34" fmla="*/ 66518 h 577634"/>
                <a:gd name="connsiteX35" fmla="*/ 567024 w 577502"/>
                <a:gd name="connsiteY35" fmla="*/ 84009 h 577634"/>
                <a:gd name="connsiteX36" fmla="*/ 577170 w 577502"/>
                <a:gd name="connsiteY36" fmla="*/ 95056 h 577634"/>
                <a:gd name="connsiteX37" fmla="*/ 573480 w 577502"/>
                <a:gd name="connsiteY37" fmla="*/ 108865 h 577634"/>
                <a:gd name="connsiteX38" fmla="*/ 521831 w 577502"/>
                <a:gd name="connsiteY38" fmla="*/ 160419 h 577634"/>
                <a:gd name="connsiteX39" fmla="*/ 508919 w 577502"/>
                <a:gd name="connsiteY39" fmla="*/ 164101 h 577634"/>
                <a:gd name="connsiteX40" fmla="*/ 476638 w 577502"/>
                <a:gd name="connsiteY40" fmla="*/ 157657 h 577634"/>
                <a:gd name="connsiteX41" fmla="*/ 401931 w 577502"/>
                <a:gd name="connsiteY41" fmla="*/ 257082 h 577634"/>
                <a:gd name="connsiteX42" fmla="*/ 274652 w 577502"/>
                <a:gd name="connsiteY42" fmla="*/ 317841 h 577634"/>
                <a:gd name="connsiteX43" fmla="*/ 263585 w 577502"/>
                <a:gd name="connsiteY43" fmla="*/ 314159 h 577634"/>
                <a:gd name="connsiteX44" fmla="*/ 258973 w 577502"/>
                <a:gd name="connsiteY44" fmla="*/ 303112 h 577634"/>
                <a:gd name="connsiteX45" fmla="*/ 319845 w 577502"/>
                <a:gd name="connsiteY45" fmla="*/ 176069 h 577634"/>
                <a:gd name="connsiteX46" fmla="*/ 420377 w 577502"/>
                <a:gd name="connsiteY46" fmla="*/ 101501 h 577634"/>
                <a:gd name="connsiteX47" fmla="*/ 413921 w 577502"/>
                <a:gd name="connsiteY47" fmla="*/ 69280 h 577634"/>
                <a:gd name="connsiteX48" fmla="*/ 417610 w 577502"/>
                <a:gd name="connsiteY48" fmla="*/ 55471 h 577634"/>
                <a:gd name="connsiteX49" fmla="*/ 469260 w 577502"/>
                <a:gd name="connsiteY49" fmla="*/ 4838 h 577634"/>
                <a:gd name="connsiteX50" fmla="*/ 483094 w 577502"/>
                <a:gd name="connsiteY50" fmla="*/ 235 h 57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7502" h="577634">
                  <a:moveTo>
                    <a:pt x="180553" y="192679"/>
                  </a:moveTo>
                  <a:cubicBezTo>
                    <a:pt x="201770" y="192679"/>
                    <a:pt x="226677" y="201887"/>
                    <a:pt x="253430" y="218460"/>
                  </a:cubicBezTo>
                  <a:cubicBezTo>
                    <a:pt x="231290" y="262654"/>
                    <a:pt x="229445" y="299484"/>
                    <a:pt x="229445" y="301325"/>
                  </a:cubicBezTo>
                  <a:cubicBezTo>
                    <a:pt x="229445" y="314215"/>
                    <a:pt x="234057" y="326185"/>
                    <a:pt x="242360" y="334471"/>
                  </a:cubicBezTo>
                  <a:cubicBezTo>
                    <a:pt x="251585" y="343678"/>
                    <a:pt x="263577" y="348282"/>
                    <a:pt x="275569" y="347361"/>
                  </a:cubicBezTo>
                  <a:cubicBezTo>
                    <a:pt x="278337" y="347361"/>
                    <a:pt x="315236" y="345520"/>
                    <a:pt x="359516" y="323422"/>
                  </a:cubicBezTo>
                  <a:cubicBezTo>
                    <a:pt x="365050" y="332630"/>
                    <a:pt x="370585" y="341837"/>
                    <a:pt x="374275" y="351044"/>
                  </a:cubicBezTo>
                  <a:cubicBezTo>
                    <a:pt x="396415" y="400764"/>
                    <a:pt x="380733" y="426544"/>
                    <a:pt x="369663" y="437593"/>
                  </a:cubicBezTo>
                  <a:cubicBezTo>
                    <a:pt x="362283" y="444038"/>
                    <a:pt x="350291" y="452324"/>
                    <a:pt x="329073" y="452324"/>
                  </a:cubicBezTo>
                  <a:cubicBezTo>
                    <a:pt x="293096" y="452324"/>
                    <a:pt x="242360" y="424702"/>
                    <a:pt x="197158" y="379587"/>
                  </a:cubicBezTo>
                  <a:cubicBezTo>
                    <a:pt x="169483" y="351965"/>
                    <a:pt x="147344" y="321581"/>
                    <a:pt x="135351" y="293959"/>
                  </a:cubicBezTo>
                  <a:cubicBezTo>
                    <a:pt x="114134" y="244240"/>
                    <a:pt x="128894" y="218460"/>
                    <a:pt x="139964" y="207411"/>
                  </a:cubicBezTo>
                  <a:cubicBezTo>
                    <a:pt x="147344" y="200966"/>
                    <a:pt x="160258" y="192679"/>
                    <a:pt x="180553" y="192679"/>
                  </a:cubicBezTo>
                  <a:close/>
                  <a:moveTo>
                    <a:pt x="130721" y="88673"/>
                  </a:moveTo>
                  <a:cubicBezTo>
                    <a:pt x="184225" y="88673"/>
                    <a:pt x="245109" y="111694"/>
                    <a:pt x="302303" y="151290"/>
                  </a:cubicBezTo>
                  <a:cubicBezTo>
                    <a:pt x="301381" y="153131"/>
                    <a:pt x="300458" y="154052"/>
                    <a:pt x="299536" y="154973"/>
                  </a:cubicBezTo>
                  <a:cubicBezTo>
                    <a:pt x="284776" y="168786"/>
                    <a:pt x="274629" y="183519"/>
                    <a:pt x="265404" y="197331"/>
                  </a:cubicBezTo>
                  <a:cubicBezTo>
                    <a:pt x="218357" y="166023"/>
                    <a:pt x="170388" y="147606"/>
                    <a:pt x="130721" y="147606"/>
                  </a:cubicBezTo>
                  <a:cubicBezTo>
                    <a:pt x="107659" y="147606"/>
                    <a:pt x="89209" y="154052"/>
                    <a:pt x="77217" y="166023"/>
                  </a:cubicBezTo>
                  <a:cubicBezTo>
                    <a:pt x="37550" y="205619"/>
                    <a:pt x="62457" y="317960"/>
                    <a:pt x="161163" y="416489"/>
                  </a:cubicBezTo>
                  <a:cubicBezTo>
                    <a:pt x="223892" y="479105"/>
                    <a:pt x="299536" y="518701"/>
                    <a:pt x="358575" y="518701"/>
                  </a:cubicBezTo>
                  <a:cubicBezTo>
                    <a:pt x="381637" y="518701"/>
                    <a:pt x="399165" y="512255"/>
                    <a:pt x="411157" y="500284"/>
                  </a:cubicBezTo>
                  <a:cubicBezTo>
                    <a:pt x="431451" y="480026"/>
                    <a:pt x="435141" y="444114"/>
                    <a:pt x="423149" y="399914"/>
                  </a:cubicBezTo>
                  <a:cubicBezTo>
                    <a:pt x="414847" y="371368"/>
                    <a:pt x="400087" y="340981"/>
                    <a:pt x="379792" y="312435"/>
                  </a:cubicBezTo>
                  <a:cubicBezTo>
                    <a:pt x="394552" y="303227"/>
                    <a:pt x="408389" y="292177"/>
                    <a:pt x="423149" y="278364"/>
                  </a:cubicBezTo>
                  <a:cubicBezTo>
                    <a:pt x="424072" y="277443"/>
                    <a:pt x="424994" y="276523"/>
                    <a:pt x="425917" y="274681"/>
                  </a:cubicBezTo>
                  <a:cubicBezTo>
                    <a:pt x="450824" y="310593"/>
                    <a:pt x="469273" y="347427"/>
                    <a:pt x="479421" y="384260"/>
                  </a:cubicBezTo>
                  <a:cubicBezTo>
                    <a:pt x="498793" y="449639"/>
                    <a:pt x="489568" y="505809"/>
                    <a:pt x="453591" y="541722"/>
                  </a:cubicBezTo>
                  <a:cubicBezTo>
                    <a:pt x="429607" y="564743"/>
                    <a:pt x="397320" y="577634"/>
                    <a:pt x="358575" y="577634"/>
                  </a:cubicBezTo>
                  <a:cubicBezTo>
                    <a:pt x="282931" y="577634"/>
                    <a:pt x="193450" y="532514"/>
                    <a:pt x="118729" y="457926"/>
                  </a:cubicBezTo>
                  <a:cubicBezTo>
                    <a:pt x="1573" y="340981"/>
                    <a:pt x="-34404" y="194569"/>
                    <a:pt x="35705" y="124586"/>
                  </a:cubicBezTo>
                  <a:cubicBezTo>
                    <a:pt x="58767" y="101565"/>
                    <a:pt x="91977" y="88673"/>
                    <a:pt x="130721" y="88673"/>
                  </a:cubicBezTo>
                  <a:close/>
                  <a:moveTo>
                    <a:pt x="483094" y="235"/>
                  </a:moveTo>
                  <a:cubicBezTo>
                    <a:pt x="487706" y="2076"/>
                    <a:pt x="492317" y="5758"/>
                    <a:pt x="493240" y="10361"/>
                  </a:cubicBezTo>
                  <a:lnTo>
                    <a:pt x="510763" y="66518"/>
                  </a:lnTo>
                  <a:lnTo>
                    <a:pt x="567024" y="84009"/>
                  </a:lnTo>
                  <a:cubicBezTo>
                    <a:pt x="572558" y="85850"/>
                    <a:pt x="576247" y="89533"/>
                    <a:pt x="577170" y="95056"/>
                  </a:cubicBezTo>
                  <a:cubicBezTo>
                    <a:pt x="578092" y="99659"/>
                    <a:pt x="577170" y="105183"/>
                    <a:pt x="573480" y="108865"/>
                  </a:cubicBezTo>
                  <a:lnTo>
                    <a:pt x="521831" y="160419"/>
                  </a:lnTo>
                  <a:cubicBezTo>
                    <a:pt x="519064" y="163181"/>
                    <a:pt x="513530" y="165022"/>
                    <a:pt x="508919" y="164101"/>
                  </a:cubicBezTo>
                  <a:lnTo>
                    <a:pt x="476638" y="157657"/>
                  </a:lnTo>
                  <a:cubicBezTo>
                    <a:pt x="461881" y="187116"/>
                    <a:pt x="434212" y="224861"/>
                    <a:pt x="401931" y="257082"/>
                  </a:cubicBezTo>
                  <a:cubicBezTo>
                    <a:pt x="344748" y="314159"/>
                    <a:pt x="277419" y="317841"/>
                    <a:pt x="274652" y="317841"/>
                  </a:cubicBezTo>
                  <a:cubicBezTo>
                    <a:pt x="270041" y="317841"/>
                    <a:pt x="266351" y="316921"/>
                    <a:pt x="263585" y="314159"/>
                  </a:cubicBezTo>
                  <a:cubicBezTo>
                    <a:pt x="260818" y="310476"/>
                    <a:pt x="258973" y="306794"/>
                    <a:pt x="258973" y="303112"/>
                  </a:cubicBezTo>
                  <a:cubicBezTo>
                    <a:pt x="258973" y="300350"/>
                    <a:pt x="262662" y="233146"/>
                    <a:pt x="319845" y="176069"/>
                  </a:cubicBezTo>
                  <a:cubicBezTo>
                    <a:pt x="352126" y="143848"/>
                    <a:pt x="389941" y="115310"/>
                    <a:pt x="420377" y="101501"/>
                  </a:cubicBezTo>
                  <a:lnTo>
                    <a:pt x="413921" y="69280"/>
                  </a:lnTo>
                  <a:cubicBezTo>
                    <a:pt x="412999" y="63756"/>
                    <a:pt x="413921" y="59153"/>
                    <a:pt x="417610" y="55471"/>
                  </a:cubicBezTo>
                  <a:lnTo>
                    <a:pt x="469260" y="4838"/>
                  </a:lnTo>
                  <a:cubicBezTo>
                    <a:pt x="472949" y="1155"/>
                    <a:pt x="477560" y="-686"/>
                    <a:pt x="483094" y="2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5" name="组合 14">
            <a:extLst>
              <a:ext uri="{FF2B5EF4-FFF2-40B4-BE49-F238E27FC236}">
                <a16:creationId xmlns:a16="http://schemas.microsoft.com/office/drawing/2014/main" id="{4F1B1CFD-C69B-43EC-ABAA-349EA86DCCFB}"/>
              </a:ext>
            </a:extLst>
          </p:cNvPr>
          <p:cNvGrpSpPr/>
          <p:nvPr/>
        </p:nvGrpSpPr>
        <p:grpSpPr>
          <a:xfrm>
            <a:off x="1019175" y="3311525"/>
            <a:ext cx="10153650" cy="1852362"/>
            <a:chOff x="1019175" y="3311525"/>
            <a:chExt cx="10153650" cy="1852362"/>
          </a:xfrm>
        </p:grpSpPr>
        <p:sp>
          <p:nvSpPr>
            <p:cNvPr id="5" name="矩形 4">
              <a:extLst>
                <a:ext uri="{FF2B5EF4-FFF2-40B4-BE49-F238E27FC236}">
                  <a16:creationId xmlns:a16="http://schemas.microsoft.com/office/drawing/2014/main" id="{A75C57AF-862C-4851-AB3B-5F187416106A}"/>
                </a:ext>
              </a:extLst>
            </p:cNvPr>
            <p:cNvSpPr/>
            <p:nvPr/>
          </p:nvSpPr>
          <p:spPr>
            <a:xfrm>
              <a:off x="1019175" y="3311525"/>
              <a:ext cx="10153650" cy="1852362"/>
            </a:xfrm>
            <a:prstGeom prst="rect">
              <a:avLst/>
            </a:prstGeom>
            <a:ln w="1905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 name="文本框 6">
              <a:extLst>
                <a:ext uri="{FF2B5EF4-FFF2-40B4-BE49-F238E27FC236}">
                  <a16:creationId xmlns:a16="http://schemas.microsoft.com/office/drawing/2014/main" id="{DD872EBD-4E8D-43B6-9A0C-E4A4E2FBF076}"/>
                </a:ext>
              </a:extLst>
            </p:cNvPr>
            <p:cNvSpPr txBox="1"/>
            <p:nvPr/>
          </p:nvSpPr>
          <p:spPr>
            <a:xfrm>
              <a:off x="1398105" y="3786525"/>
              <a:ext cx="9395792" cy="902363"/>
            </a:xfrm>
            <a:prstGeom prst="rect">
              <a:avLst/>
            </a:prstGeom>
            <a:noFill/>
          </p:spPr>
          <p:txBody>
            <a:bodyPr wrap="square">
              <a:spAutoFit/>
              <a:scene3d>
                <a:camera prst="orthographicFront"/>
                <a:lightRig rig="threePt" dir="t"/>
              </a:scene3d>
              <a:sp3d contourW="12700"/>
            </a:bodyPr>
            <a:lstStyle/>
            <a:p>
              <a:pPr>
                <a:lnSpc>
                  <a:spcPct val="130000"/>
                </a:lnSpc>
                <a:defRPr/>
              </a:pP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 and copyrights belong to Bao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tu</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internetThis</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template is exclusively designed by Fei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belong to template is exclusively designed by Fei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designed by Fei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 and copyrights belong to Bao </a:t>
              </a:r>
              <a:r>
                <a:rPr lang="en-US" altLang="zh-CN" sz="14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tu</a:t>
              </a:r>
              <a:r>
                <a:rPr lang="en-US" altLang="zh-CN" sz="14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internet</a:t>
              </a:r>
            </a:p>
          </p:txBody>
        </p:sp>
      </p:grpSp>
      <p:grpSp>
        <p:nvGrpSpPr>
          <p:cNvPr id="16" name="组合 15">
            <a:extLst>
              <a:ext uri="{FF2B5EF4-FFF2-40B4-BE49-F238E27FC236}">
                <a16:creationId xmlns:a16="http://schemas.microsoft.com/office/drawing/2014/main" id="{61F22182-BDE0-4B52-85FE-8973C4BC25D3}"/>
              </a:ext>
            </a:extLst>
          </p:cNvPr>
          <p:cNvGrpSpPr/>
          <p:nvPr/>
        </p:nvGrpSpPr>
        <p:grpSpPr>
          <a:xfrm>
            <a:off x="7026443" y="4859087"/>
            <a:ext cx="3689684" cy="609600"/>
            <a:chOff x="7026443" y="4859087"/>
            <a:chExt cx="3689684" cy="609600"/>
          </a:xfrm>
        </p:grpSpPr>
        <p:sp>
          <p:nvSpPr>
            <p:cNvPr id="6" name="矩形 5">
              <a:extLst>
                <a:ext uri="{FF2B5EF4-FFF2-40B4-BE49-F238E27FC236}">
                  <a16:creationId xmlns:a16="http://schemas.microsoft.com/office/drawing/2014/main" id="{AFE48CC1-6666-4C25-8F7D-8E4A0F6FFDBC}"/>
                </a:ext>
              </a:extLst>
            </p:cNvPr>
            <p:cNvSpPr/>
            <p:nvPr/>
          </p:nvSpPr>
          <p:spPr>
            <a:xfrm>
              <a:off x="7026443" y="4859087"/>
              <a:ext cx="3689684" cy="609600"/>
            </a:xfrm>
            <a:prstGeom prst="rect">
              <a:avLst/>
            </a:prstGeom>
            <a:solidFill>
              <a:schemeClr val="tx2"/>
            </a:solidFill>
            <a:ln w="19050">
              <a:solidFill>
                <a:schemeClr val="bg1"/>
              </a:solidFill>
            </a:ln>
            <a:effectLst>
              <a:outerShdw blurRad="304800" sx="102000" sy="102000" algn="ctr" rotWithShape="0">
                <a:prstClr val="black">
                  <a:alpha val="22000"/>
                </a:prstClr>
              </a:outerShdw>
            </a:effectLst>
          </p:spPr>
          <p:txBody>
            <a:bodyPr wrap="square" lIns="91440" tIns="45720" rIns="91440" bIns="45720" anchor="ctr">
              <a:normAutofit/>
            </a:bodyPr>
            <a:lstStyle/>
            <a:p>
              <a:pPr algn="ctr">
                <a:spcBef>
                  <a:spcPct val="0"/>
                </a:spcBef>
              </a:pPr>
              <a:endParaRPr lang="zh-CN" altLang="en-US" b="1">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 name="文本框 7">
              <a:extLst>
                <a:ext uri="{FF2B5EF4-FFF2-40B4-BE49-F238E27FC236}">
                  <a16:creationId xmlns:a16="http://schemas.microsoft.com/office/drawing/2014/main" id="{D7C50638-E477-4F38-BD33-6B9F26E8AB4D}"/>
                </a:ext>
              </a:extLst>
            </p:cNvPr>
            <p:cNvSpPr txBox="1"/>
            <p:nvPr/>
          </p:nvSpPr>
          <p:spPr>
            <a:xfrm>
              <a:off x="7752554" y="4933055"/>
              <a:ext cx="2237462" cy="461665"/>
            </a:xfrm>
            <a:prstGeom prst="rect">
              <a:avLst/>
            </a:prstGeom>
            <a:noFill/>
          </p:spPr>
          <p:txBody>
            <a:bodyPr wrap="square" rtlCol="0">
              <a:spAutoFit/>
              <a:scene3d>
                <a:camera prst="orthographicFront"/>
                <a:lightRig rig="threePt" dir="t"/>
              </a:scene3d>
              <a:sp3d contourW="12700"/>
            </a:bodyPr>
            <a:lstStyle/>
            <a:p>
              <a:pPr algn="dist"/>
              <a:r>
                <a:rPr lang="zh-CN" altLang="en-US" sz="2400"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答辩主题</a:t>
              </a:r>
            </a:p>
          </p:txBody>
        </p:sp>
      </p:grpSp>
      <p:sp>
        <p:nvSpPr>
          <p:cNvPr id="9" name="文本框 8">
            <a:extLst>
              <a:ext uri="{FF2B5EF4-FFF2-40B4-BE49-F238E27FC236}">
                <a16:creationId xmlns:a16="http://schemas.microsoft.com/office/drawing/2014/main" id="{1BF98890-69D2-48B2-BBDB-079B49E6C856}"/>
              </a:ext>
            </a:extLst>
          </p:cNvPr>
          <p:cNvSpPr txBox="1"/>
          <p:nvPr/>
        </p:nvSpPr>
        <p:spPr>
          <a:xfrm>
            <a:off x="3106088" y="2271533"/>
            <a:ext cx="4048354" cy="1200329"/>
          </a:xfrm>
          <a:prstGeom prst="rect">
            <a:avLst/>
          </a:prstGeom>
          <a:noFill/>
        </p:spPr>
        <p:txBody>
          <a:bodyPr wrap="square" rtlCol="0">
            <a:spAutoFit/>
            <a:scene3d>
              <a:camera prst="orthographicFront"/>
              <a:lightRig rig="threePt" dir="t"/>
            </a:scene3d>
            <a:sp3d contourW="12700"/>
          </a:bodyPr>
          <a:lstStyle/>
          <a:p>
            <a:pPr algn="dist"/>
            <a:r>
              <a:rPr lang="en-US" altLang="zh-CN" sz="7200" b="1" dirty="0">
                <a:solidFill>
                  <a:schemeClr val="accent1"/>
                </a:solidFill>
                <a:latin typeface="Source Han Serif SC" panose="02020400000000000000" pitchFamily="18" charset="-122"/>
                <a:ea typeface="Source Han Serif SC" panose="02020400000000000000" pitchFamily="18" charset="-122"/>
                <a:sym typeface="Source Han Serif SC" panose="02020400000000000000" pitchFamily="18" charset="-122"/>
              </a:rPr>
              <a:t>PART 02</a:t>
            </a:r>
            <a:endParaRPr lang="zh-CN" altLang="en-US" sz="7200" b="1" dirty="0">
              <a:solidFill>
                <a:schemeClr val="accent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矩形 16">
            <a:extLst>
              <a:ext uri="{FF2B5EF4-FFF2-40B4-BE49-F238E27FC236}">
                <a16:creationId xmlns:a16="http://schemas.microsoft.com/office/drawing/2014/main" id="{1A682E57-24C7-499E-AD14-7E05C64D1CA0}"/>
              </a:ext>
            </a:extLst>
          </p:cNvPr>
          <p:cNvSpPr/>
          <p:nvPr/>
        </p:nvSpPr>
        <p:spPr>
          <a:xfrm>
            <a:off x="7568698" y="1122630"/>
            <a:ext cx="3613180" cy="2211729"/>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4027371315"/>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1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ppt_x</p:attrName>
                                        </p:attrNameLst>
                                      </p:cBhvr>
                                      <p:tavLst>
                                        <p:tav tm="0">
                                          <p:val>
                                            <p:strVal val="#ppt_x-#ppt_w*1.125000"/>
                                          </p:val>
                                        </p:tav>
                                        <p:tav tm="100000">
                                          <p:val>
                                            <p:strVal val="#ppt_x"/>
                                          </p:val>
                                        </p:tav>
                                      </p:tavLst>
                                    </p:anim>
                                    <p:animEffect transition="in" filter="wipe(right)">
                                      <p:cBhvr>
                                        <p:cTn id="14" dur="500"/>
                                        <p:tgtEl>
                                          <p:spTgt spid="9"/>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2" presetClass="entr" presetSubtype="2"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1+#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6"/>
          <p:cNvSpPr>
            <a:spLocks noChangeArrowheads="1"/>
          </p:cNvSpPr>
          <p:nvPr/>
        </p:nvSpPr>
        <p:spPr bwMode="auto">
          <a:xfrm>
            <a:off x="1417752" y="2096261"/>
            <a:ext cx="1412957" cy="1407591"/>
          </a:xfrm>
          <a:prstGeom prst="ellipse">
            <a:avLst/>
          </a:prstGeom>
          <a:solidFill>
            <a:schemeClr val="accent1"/>
          </a:solidFill>
          <a:ln w="4" cap="flat">
            <a:noFill/>
            <a:prstDash val="solid"/>
            <a:miter lim="800000"/>
            <a:headEnd/>
            <a:tailEnd/>
          </a:ln>
        </p:spPr>
        <p:txBody>
          <a:bodyPr vert="horz" wrap="square" lIns="91285" tIns="45643" rIns="91285" bIns="45643" numCol="1" anchor="t" anchorCtr="0" compatLnSpc="1">
            <a:prstTxWarp prst="textNoShape">
              <a:avLst/>
            </a:prstTxWarp>
          </a:bodyPr>
          <a:lstStyle/>
          <a:p>
            <a:endParaRPr lang="zh-CN" altLang="en-US" sz="135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 name="Oval 7"/>
          <p:cNvSpPr>
            <a:spLocks noChangeArrowheads="1"/>
          </p:cNvSpPr>
          <p:nvPr/>
        </p:nvSpPr>
        <p:spPr bwMode="auto">
          <a:xfrm>
            <a:off x="3756250" y="2447784"/>
            <a:ext cx="707233" cy="703545"/>
          </a:xfrm>
          <a:prstGeom prst="ellipse">
            <a:avLst/>
          </a:prstGeom>
          <a:solidFill>
            <a:schemeClr val="accent2"/>
          </a:solidFill>
          <a:ln w="4" cap="flat">
            <a:noFill/>
            <a:prstDash val="solid"/>
            <a:miter lim="800000"/>
            <a:headEnd/>
            <a:tailEnd/>
          </a:ln>
        </p:spPr>
        <p:txBody>
          <a:bodyPr vert="horz" wrap="square" lIns="91285" tIns="45643" rIns="91285" bIns="45643" numCol="1" anchor="t" anchorCtr="0" compatLnSpc="1">
            <a:prstTxWarp prst="textNoShape">
              <a:avLst/>
            </a:prstTxWarp>
          </a:bodyPr>
          <a:lstStyle/>
          <a:p>
            <a:endParaRPr lang="zh-CN" altLang="en-US" sz="135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 name="Oval 8"/>
          <p:cNvSpPr>
            <a:spLocks noChangeArrowheads="1"/>
          </p:cNvSpPr>
          <p:nvPr/>
        </p:nvSpPr>
        <p:spPr bwMode="auto">
          <a:xfrm>
            <a:off x="5389021" y="2096261"/>
            <a:ext cx="1412455" cy="1407591"/>
          </a:xfrm>
          <a:prstGeom prst="ellipse">
            <a:avLst/>
          </a:prstGeom>
          <a:solidFill>
            <a:schemeClr val="accent3"/>
          </a:solidFill>
          <a:ln w="4" cap="flat">
            <a:noFill/>
            <a:prstDash val="solid"/>
            <a:miter lim="800000"/>
            <a:headEnd/>
            <a:tailEnd/>
          </a:ln>
        </p:spPr>
        <p:txBody>
          <a:bodyPr vert="horz" wrap="square" lIns="91285" tIns="45643" rIns="91285" bIns="45643" numCol="1" anchor="t" anchorCtr="0" compatLnSpc="1">
            <a:prstTxWarp prst="textNoShape">
              <a:avLst/>
            </a:prstTxWarp>
          </a:bodyPr>
          <a:lstStyle/>
          <a:p>
            <a:endParaRPr lang="zh-CN" altLang="en-US" sz="135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 name="Oval 9"/>
          <p:cNvSpPr>
            <a:spLocks noChangeArrowheads="1"/>
          </p:cNvSpPr>
          <p:nvPr/>
        </p:nvSpPr>
        <p:spPr bwMode="auto">
          <a:xfrm>
            <a:off x="7728525" y="2447784"/>
            <a:ext cx="705724" cy="703545"/>
          </a:xfrm>
          <a:prstGeom prst="ellipse">
            <a:avLst/>
          </a:prstGeom>
          <a:solidFill>
            <a:schemeClr val="accent4"/>
          </a:solidFill>
          <a:ln w="4" cap="flat">
            <a:noFill/>
            <a:prstDash val="solid"/>
            <a:miter lim="800000"/>
            <a:headEnd/>
            <a:tailEnd/>
          </a:ln>
        </p:spPr>
        <p:txBody>
          <a:bodyPr vert="horz" wrap="square" lIns="91285" tIns="45643" rIns="91285" bIns="45643" numCol="1" anchor="t" anchorCtr="0" compatLnSpc="1">
            <a:prstTxWarp prst="textNoShape">
              <a:avLst/>
            </a:prstTxWarp>
          </a:bodyPr>
          <a:lstStyle/>
          <a:p>
            <a:endParaRPr lang="zh-CN" altLang="en-US" sz="135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 name="Oval 10"/>
          <p:cNvSpPr>
            <a:spLocks noChangeArrowheads="1"/>
          </p:cNvSpPr>
          <p:nvPr/>
        </p:nvSpPr>
        <p:spPr bwMode="auto">
          <a:xfrm>
            <a:off x="9361296" y="2096261"/>
            <a:ext cx="1412957" cy="1407591"/>
          </a:xfrm>
          <a:prstGeom prst="ellipse">
            <a:avLst/>
          </a:prstGeom>
          <a:solidFill>
            <a:schemeClr val="accent5"/>
          </a:solidFill>
          <a:ln w="4" cap="flat">
            <a:noFill/>
            <a:prstDash val="solid"/>
            <a:miter lim="800000"/>
            <a:headEnd/>
            <a:tailEnd/>
          </a:ln>
        </p:spPr>
        <p:txBody>
          <a:bodyPr vert="horz" wrap="square" lIns="91285" tIns="45643" rIns="91285" bIns="45643" numCol="1" anchor="t" anchorCtr="0" compatLnSpc="1">
            <a:prstTxWarp prst="textNoShape">
              <a:avLst/>
            </a:prstTxWarp>
          </a:bodyPr>
          <a:lstStyle/>
          <a:p>
            <a:endParaRPr lang="zh-CN" altLang="en-US" sz="135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Oval 11"/>
          <p:cNvSpPr>
            <a:spLocks noChangeArrowheads="1"/>
          </p:cNvSpPr>
          <p:nvPr/>
        </p:nvSpPr>
        <p:spPr bwMode="auto">
          <a:xfrm>
            <a:off x="3225069" y="2731207"/>
            <a:ext cx="136819" cy="137204"/>
          </a:xfrm>
          <a:prstGeom prst="ellipse">
            <a:avLst/>
          </a:prstGeom>
          <a:solidFill>
            <a:srgbClr val="0070C0">
              <a:alpha val="40000"/>
            </a:srgbClr>
          </a:solidFill>
          <a:ln w="4" cap="flat">
            <a:noFill/>
            <a:prstDash val="solid"/>
            <a:miter lim="800000"/>
            <a:headEnd/>
            <a:tailEnd/>
          </a:ln>
        </p:spPr>
        <p:txBody>
          <a:bodyPr vert="horz" wrap="square" lIns="91285" tIns="45643" rIns="91285" bIns="45643" numCol="1" anchor="t" anchorCtr="0" compatLnSpc="1">
            <a:prstTxWarp prst="textNoShape">
              <a:avLst/>
            </a:prstTxWarp>
          </a:bodyPr>
          <a:lstStyle/>
          <a:p>
            <a:endParaRPr lang="zh-CN" altLang="en-US" sz="135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 name="Oval 12"/>
          <p:cNvSpPr>
            <a:spLocks noChangeArrowheads="1"/>
          </p:cNvSpPr>
          <p:nvPr/>
        </p:nvSpPr>
        <p:spPr bwMode="auto">
          <a:xfrm>
            <a:off x="4857840" y="2731207"/>
            <a:ext cx="136317" cy="137204"/>
          </a:xfrm>
          <a:prstGeom prst="ellipse">
            <a:avLst/>
          </a:prstGeom>
          <a:solidFill>
            <a:srgbClr val="0070C0">
              <a:alpha val="40000"/>
            </a:srgbClr>
          </a:solidFill>
          <a:ln w="4" cap="flat">
            <a:noFill/>
            <a:prstDash val="solid"/>
            <a:miter lim="800000"/>
            <a:headEnd/>
            <a:tailEnd/>
          </a:ln>
        </p:spPr>
        <p:txBody>
          <a:bodyPr vert="horz" wrap="square" lIns="91285" tIns="45643" rIns="91285" bIns="45643" numCol="1" anchor="t" anchorCtr="0" compatLnSpc="1">
            <a:prstTxWarp prst="textNoShape">
              <a:avLst/>
            </a:prstTxWarp>
          </a:bodyPr>
          <a:lstStyle/>
          <a:p>
            <a:endParaRPr lang="zh-CN" altLang="en-US" sz="135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 name="Oval 13"/>
          <p:cNvSpPr>
            <a:spLocks noChangeArrowheads="1"/>
          </p:cNvSpPr>
          <p:nvPr/>
        </p:nvSpPr>
        <p:spPr bwMode="auto">
          <a:xfrm>
            <a:off x="7196337" y="2731207"/>
            <a:ext cx="137827" cy="137204"/>
          </a:xfrm>
          <a:prstGeom prst="ellipse">
            <a:avLst/>
          </a:prstGeom>
          <a:solidFill>
            <a:srgbClr val="0070C0">
              <a:alpha val="40000"/>
            </a:srgbClr>
          </a:solidFill>
          <a:ln w="4" cap="flat">
            <a:noFill/>
            <a:prstDash val="solid"/>
            <a:miter lim="800000"/>
            <a:headEnd/>
            <a:tailEnd/>
          </a:ln>
        </p:spPr>
        <p:txBody>
          <a:bodyPr vert="horz" wrap="square" lIns="91285" tIns="45643" rIns="91285" bIns="45643" numCol="1" anchor="t" anchorCtr="0" compatLnSpc="1">
            <a:prstTxWarp prst="textNoShape">
              <a:avLst/>
            </a:prstTxWarp>
          </a:bodyPr>
          <a:lstStyle/>
          <a:p>
            <a:endParaRPr lang="zh-CN" altLang="en-US" sz="135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Oval 14"/>
          <p:cNvSpPr>
            <a:spLocks noChangeArrowheads="1"/>
          </p:cNvSpPr>
          <p:nvPr/>
        </p:nvSpPr>
        <p:spPr bwMode="auto">
          <a:xfrm>
            <a:off x="8828608" y="2731207"/>
            <a:ext cx="138328" cy="137204"/>
          </a:xfrm>
          <a:prstGeom prst="ellipse">
            <a:avLst/>
          </a:prstGeom>
          <a:solidFill>
            <a:srgbClr val="0070C0">
              <a:alpha val="40000"/>
            </a:srgbClr>
          </a:solidFill>
          <a:ln w="4" cap="flat">
            <a:noFill/>
            <a:prstDash val="solid"/>
            <a:miter lim="800000"/>
            <a:headEnd/>
            <a:tailEnd/>
          </a:ln>
        </p:spPr>
        <p:txBody>
          <a:bodyPr vert="horz" wrap="square" lIns="91285" tIns="45643" rIns="91285" bIns="45643" numCol="1" anchor="t" anchorCtr="0" compatLnSpc="1">
            <a:prstTxWarp prst="textNoShape">
              <a:avLst/>
            </a:prstTxWarp>
          </a:bodyPr>
          <a:lstStyle/>
          <a:p>
            <a:endParaRPr lang="zh-CN" altLang="en-US" sz="135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Line 15"/>
          <p:cNvSpPr>
            <a:spLocks noChangeShapeType="1"/>
          </p:cNvSpPr>
          <p:nvPr/>
        </p:nvSpPr>
        <p:spPr bwMode="auto">
          <a:xfrm>
            <a:off x="2123475" y="3602997"/>
            <a:ext cx="0" cy="497240"/>
          </a:xfrm>
          <a:prstGeom prst="line">
            <a:avLst/>
          </a:prstGeom>
          <a:noFill/>
          <a:ln w="4" cap="flat">
            <a:noFill/>
            <a:prstDash val="solid"/>
            <a:miter lim="800000"/>
            <a:headEnd/>
            <a:tailEnd/>
          </a:ln>
          <a:extLst>
            <a:ext uri="{909E8E84-426E-40DD-AFC4-6F175D3DCCD1}">
              <a14:hiddenFill xmlns:a14="http://schemas.microsoft.com/office/drawing/2010/main">
                <a:noFill/>
              </a14:hiddenFill>
            </a:ext>
          </a:extLst>
        </p:spPr>
        <p:txBody>
          <a:bodyPr vert="horz" wrap="square" lIns="91285" tIns="45643" rIns="91285" bIns="45643" numCol="1" anchor="t" anchorCtr="0" compatLnSpc="1">
            <a:prstTxWarp prst="textNoShape">
              <a:avLst/>
            </a:prstTxWarp>
          </a:bodyPr>
          <a:lstStyle/>
          <a:p>
            <a:endParaRPr lang="zh-CN" altLang="en-US" sz="135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Line 16"/>
          <p:cNvSpPr>
            <a:spLocks noChangeShapeType="1"/>
          </p:cNvSpPr>
          <p:nvPr/>
        </p:nvSpPr>
        <p:spPr bwMode="auto">
          <a:xfrm>
            <a:off x="4110367" y="3230447"/>
            <a:ext cx="0" cy="303951"/>
          </a:xfrm>
          <a:prstGeom prst="line">
            <a:avLst/>
          </a:prstGeom>
          <a:noFill/>
          <a:ln w="4" cap="flat">
            <a:noFill/>
            <a:prstDash val="solid"/>
            <a:miter lim="800000"/>
            <a:headEnd/>
            <a:tailEnd/>
          </a:ln>
          <a:extLst>
            <a:ext uri="{909E8E84-426E-40DD-AFC4-6F175D3DCCD1}">
              <a14:hiddenFill xmlns:a14="http://schemas.microsoft.com/office/drawing/2010/main">
                <a:noFill/>
              </a14:hiddenFill>
            </a:ext>
          </a:extLst>
        </p:spPr>
        <p:txBody>
          <a:bodyPr vert="horz" wrap="square" lIns="91285" tIns="45643" rIns="91285" bIns="45643" numCol="1" anchor="t" anchorCtr="0" compatLnSpc="1">
            <a:prstTxWarp prst="textNoShape">
              <a:avLst/>
            </a:prstTxWarp>
          </a:bodyPr>
          <a:lstStyle/>
          <a:p>
            <a:endParaRPr lang="zh-CN" altLang="en-US" sz="135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5" name="Line 17"/>
          <p:cNvSpPr>
            <a:spLocks noChangeShapeType="1"/>
          </p:cNvSpPr>
          <p:nvPr/>
        </p:nvSpPr>
        <p:spPr bwMode="auto">
          <a:xfrm>
            <a:off x="6095748" y="3602997"/>
            <a:ext cx="0" cy="497240"/>
          </a:xfrm>
          <a:prstGeom prst="line">
            <a:avLst/>
          </a:prstGeom>
          <a:noFill/>
          <a:ln w="4" cap="flat">
            <a:noFill/>
            <a:prstDash val="solid"/>
            <a:miter lim="800000"/>
            <a:headEnd/>
            <a:tailEnd/>
          </a:ln>
          <a:extLst>
            <a:ext uri="{909E8E84-426E-40DD-AFC4-6F175D3DCCD1}">
              <a14:hiddenFill xmlns:a14="http://schemas.microsoft.com/office/drawing/2010/main">
                <a:noFill/>
              </a14:hiddenFill>
            </a:ext>
          </a:extLst>
        </p:spPr>
        <p:txBody>
          <a:bodyPr vert="horz" wrap="square" lIns="91285" tIns="45643" rIns="91285" bIns="45643" numCol="1" anchor="t" anchorCtr="0" compatLnSpc="1">
            <a:prstTxWarp prst="textNoShape">
              <a:avLst/>
            </a:prstTxWarp>
          </a:bodyPr>
          <a:lstStyle/>
          <a:p>
            <a:endParaRPr lang="zh-CN" altLang="en-US" sz="135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6" name="Line 18"/>
          <p:cNvSpPr>
            <a:spLocks noChangeShapeType="1"/>
          </p:cNvSpPr>
          <p:nvPr/>
        </p:nvSpPr>
        <p:spPr bwMode="auto">
          <a:xfrm>
            <a:off x="8081635" y="3230447"/>
            <a:ext cx="0" cy="303951"/>
          </a:xfrm>
          <a:prstGeom prst="line">
            <a:avLst/>
          </a:prstGeom>
          <a:noFill/>
          <a:ln w="4" cap="flat">
            <a:noFill/>
            <a:prstDash val="solid"/>
            <a:miter lim="800000"/>
            <a:headEnd/>
            <a:tailEnd/>
          </a:ln>
          <a:extLst>
            <a:ext uri="{909E8E84-426E-40DD-AFC4-6F175D3DCCD1}">
              <a14:hiddenFill xmlns:a14="http://schemas.microsoft.com/office/drawing/2010/main">
                <a:noFill/>
              </a14:hiddenFill>
            </a:ext>
          </a:extLst>
        </p:spPr>
        <p:txBody>
          <a:bodyPr vert="horz" wrap="square" lIns="91285" tIns="45643" rIns="91285" bIns="45643" numCol="1" anchor="t" anchorCtr="0" compatLnSpc="1">
            <a:prstTxWarp prst="textNoShape">
              <a:avLst/>
            </a:prstTxWarp>
          </a:bodyPr>
          <a:lstStyle/>
          <a:p>
            <a:endParaRPr lang="zh-CN" altLang="en-US" sz="135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Line 19"/>
          <p:cNvSpPr>
            <a:spLocks noChangeShapeType="1"/>
          </p:cNvSpPr>
          <p:nvPr/>
        </p:nvSpPr>
        <p:spPr bwMode="auto">
          <a:xfrm>
            <a:off x="10067019" y="3602997"/>
            <a:ext cx="0" cy="497240"/>
          </a:xfrm>
          <a:prstGeom prst="line">
            <a:avLst/>
          </a:prstGeom>
          <a:noFill/>
          <a:ln w="4" cap="flat">
            <a:noFill/>
            <a:prstDash val="solid"/>
            <a:miter lim="800000"/>
            <a:headEnd/>
            <a:tailEnd/>
          </a:ln>
          <a:extLst>
            <a:ext uri="{909E8E84-426E-40DD-AFC4-6F175D3DCCD1}">
              <a14:hiddenFill xmlns:a14="http://schemas.microsoft.com/office/drawing/2010/main">
                <a:noFill/>
              </a14:hiddenFill>
            </a:ext>
          </a:extLst>
        </p:spPr>
        <p:txBody>
          <a:bodyPr vert="horz" wrap="square" lIns="91285" tIns="45643" rIns="91285" bIns="45643" numCol="1" anchor="t" anchorCtr="0" compatLnSpc="1">
            <a:prstTxWarp prst="textNoShape">
              <a:avLst/>
            </a:prstTxWarp>
          </a:bodyPr>
          <a:lstStyle/>
          <a:p>
            <a:endParaRPr lang="zh-CN" altLang="en-US" sz="135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 name="Freeform 24"/>
          <p:cNvSpPr>
            <a:spLocks noEditPoints="1"/>
          </p:cNvSpPr>
          <p:nvPr/>
        </p:nvSpPr>
        <p:spPr bwMode="auto">
          <a:xfrm>
            <a:off x="3915714" y="2606281"/>
            <a:ext cx="388303" cy="386553"/>
          </a:xfrm>
          <a:custGeom>
            <a:avLst/>
            <a:gdLst>
              <a:gd name="T0" fmla="*/ 919 w 1838"/>
              <a:gd name="T1" fmla="*/ 0 h 1838"/>
              <a:gd name="T2" fmla="*/ 0 w 1838"/>
              <a:gd name="T3" fmla="*/ 919 h 1838"/>
              <a:gd name="T4" fmla="*/ 919 w 1838"/>
              <a:gd name="T5" fmla="*/ 1838 h 1838"/>
              <a:gd name="T6" fmla="*/ 1838 w 1838"/>
              <a:gd name="T7" fmla="*/ 919 h 1838"/>
              <a:gd name="T8" fmla="*/ 919 w 1838"/>
              <a:gd name="T9" fmla="*/ 0 h 1838"/>
              <a:gd name="T10" fmla="*/ 919 w 1838"/>
              <a:gd name="T11" fmla="*/ 1608 h 1838"/>
              <a:gd name="T12" fmla="*/ 919 w 1838"/>
              <a:gd name="T13" fmla="*/ 1608 h 1838"/>
              <a:gd name="T14" fmla="*/ 230 w 1838"/>
              <a:gd name="T15" fmla="*/ 919 h 1838"/>
              <a:gd name="T16" fmla="*/ 919 w 1838"/>
              <a:gd name="T17" fmla="*/ 230 h 1838"/>
              <a:gd name="T18" fmla="*/ 1608 w 1838"/>
              <a:gd name="T19" fmla="*/ 919 h 1838"/>
              <a:gd name="T20" fmla="*/ 919 w 1838"/>
              <a:gd name="T21" fmla="*/ 1608 h 1838"/>
              <a:gd name="T22" fmla="*/ 1493 w 1838"/>
              <a:gd name="T23" fmla="*/ 919 h 1838"/>
              <a:gd name="T24" fmla="*/ 1493 w 1838"/>
              <a:gd name="T25" fmla="*/ 919 h 1838"/>
              <a:gd name="T26" fmla="*/ 1378 w 1838"/>
              <a:gd name="T27" fmla="*/ 1034 h 1838"/>
              <a:gd name="T28" fmla="*/ 919 w 1838"/>
              <a:gd name="T29" fmla="*/ 1034 h 1838"/>
              <a:gd name="T30" fmla="*/ 804 w 1838"/>
              <a:gd name="T31" fmla="*/ 919 h 1838"/>
              <a:gd name="T32" fmla="*/ 804 w 1838"/>
              <a:gd name="T33" fmla="*/ 460 h 1838"/>
              <a:gd name="T34" fmla="*/ 919 w 1838"/>
              <a:gd name="T35" fmla="*/ 345 h 1838"/>
              <a:gd name="T36" fmla="*/ 1034 w 1838"/>
              <a:gd name="T37" fmla="*/ 460 h 1838"/>
              <a:gd name="T38" fmla="*/ 1034 w 1838"/>
              <a:gd name="T39" fmla="*/ 804 h 1838"/>
              <a:gd name="T40" fmla="*/ 1378 w 1838"/>
              <a:gd name="T41" fmla="*/ 804 h 1838"/>
              <a:gd name="T42" fmla="*/ 1493 w 1838"/>
              <a:gd name="T43" fmla="*/ 919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38" h="1838">
                <a:moveTo>
                  <a:pt x="919" y="0"/>
                </a:moveTo>
                <a:cubicBezTo>
                  <a:pt x="411" y="0"/>
                  <a:pt x="0" y="412"/>
                  <a:pt x="0" y="919"/>
                </a:cubicBezTo>
                <a:cubicBezTo>
                  <a:pt x="0" y="1427"/>
                  <a:pt x="411" y="1838"/>
                  <a:pt x="919" y="1838"/>
                </a:cubicBezTo>
                <a:cubicBezTo>
                  <a:pt x="1426" y="1838"/>
                  <a:pt x="1838" y="1427"/>
                  <a:pt x="1838" y="919"/>
                </a:cubicBezTo>
                <a:cubicBezTo>
                  <a:pt x="1838" y="412"/>
                  <a:pt x="1426" y="0"/>
                  <a:pt x="919" y="0"/>
                </a:cubicBezTo>
                <a:close/>
                <a:moveTo>
                  <a:pt x="919" y="1608"/>
                </a:moveTo>
                <a:cubicBezTo>
                  <a:pt x="919" y="1608"/>
                  <a:pt x="919" y="1608"/>
                  <a:pt x="919" y="1608"/>
                </a:cubicBezTo>
                <a:cubicBezTo>
                  <a:pt x="539" y="1608"/>
                  <a:pt x="230" y="1299"/>
                  <a:pt x="230" y="919"/>
                </a:cubicBezTo>
                <a:cubicBezTo>
                  <a:pt x="230" y="539"/>
                  <a:pt x="539" y="230"/>
                  <a:pt x="919" y="230"/>
                </a:cubicBezTo>
                <a:cubicBezTo>
                  <a:pt x="1299" y="230"/>
                  <a:pt x="1608" y="539"/>
                  <a:pt x="1608" y="919"/>
                </a:cubicBezTo>
                <a:cubicBezTo>
                  <a:pt x="1608" y="1299"/>
                  <a:pt x="1299" y="1608"/>
                  <a:pt x="919" y="1608"/>
                </a:cubicBezTo>
                <a:close/>
                <a:moveTo>
                  <a:pt x="1493" y="919"/>
                </a:moveTo>
                <a:cubicBezTo>
                  <a:pt x="1493" y="919"/>
                  <a:pt x="1493" y="919"/>
                  <a:pt x="1493" y="919"/>
                </a:cubicBezTo>
                <a:cubicBezTo>
                  <a:pt x="1493" y="983"/>
                  <a:pt x="1442" y="1034"/>
                  <a:pt x="1378" y="1034"/>
                </a:cubicBezTo>
                <a:cubicBezTo>
                  <a:pt x="919" y="1034"/>
                  <a:pt x="919" y="1034"/>
                  <a:pt x="919" y="1034"/>
                </a:cubicBezTo>
                <a:cubicBezTo>
                  <a:pt x="856" y="1034"/>
                  <a:pt x="804" y="983"/>
                  <a:pt x="804" y="919"/>
                </a:cubicBezTo>
                <a:cubicBezTo>
                  <a:pt x="804" y="460"/>
                  <a:pt x="804" y="460"/>
                  <a:pt x="804" y="460"/>
                </a:cubicBezTo>
                <a:cubicBezTo>
                  <a:pt x="804" y="396"/>
                  <a:pt x="856" y="345"/>
                  <a:pt x="919" y="345"/>
                </a:cubicBezTo>
                <a:cubicBezTo>
                  <a:pt x="982" y="345"/>
                  <a:pt x="1034" y="396"/>
                  <a:pt x="1034" y="460"/>
                </a:cubicBezTo>
                <a:cubicBezTo>
                  <a:pt x="1034" y="804"/>
                  <a:pt x="1034" y="804"/>
                  <a:pt x="1034" y="804"/>
                </a:cubicBezTo>
                <a:cubicBezTo>
                  <a:pt x="1378" y="804"/>
                  <a:pt x="1378" y="804"/>
                  <a:pt x="1378" y="804"/>
                </a:cubicBezTo>
                <a:cubicBezTo>
                  <a:pt x="1442" y="804"/>
                  <a:pt x="1493" y="856"/>
                  <a:pt x="1493" y="919"/>
                </a:cubicBezTo>
                <a:close/>
              </a:path>
            </a:pathLst>
          </a:custGeom>
          <a:solidFill>
            <a:srgbClr val="FFFFFF"/>
          </a:solidFill>
          <a:ln w="9525">
            <a:noFill/>
            <a:round/>
            <a:headEnd/>
            <a:tailEnd/>
          </a:ln>
        </p:spPr>
        <p:txBody>
          <a:bodyPr vert="horz" wrap="square" lIns="91285" tIns="45643" rIns="91285" bIns="45643" numCol="1" anchor="t" anchorCtr="0" compatLnSpc="1">
            <a:prstTxWarp prst="textNoShape">
              <a:avLst/>
            </a:prstTxWarp>
          </a:bodyPr>
          <a:lstStyle/>
          <a:p>
            <a:endParaRPr lang="zh-CN" altLang="en-US" sz="135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Freeform 25"/>
          <p:cNvSpPr>
            <a:spLocks/>
          </p:cNvSpPr>
          <p:nvPr/>
        </p:nvSpPr>
        <p:spPr bwMode="auto">
          <a:xfrm>
            <a:off x="1897552" y="2393126"/>
            <a:ext cx="453357" cy="813863"/>
          </a:xfrm>
          <a:custGeom>
            <a:avLst/>
            <a:gdLst>
              <a:gd name="T0" fmla="*/ 604 w 637"/>
              <a:gd name="T1" fmla="*/ 610 h 1149"/>
              <a:gd name="T2" fmla="*/ 604 w 637"/>
              <a:gd name="T3" fmla="*/ 610 h 1149"/>
              <a:gd name="T4" fmla="*/ 637 w 637"/>
              <a:gd name="T5" fmla="*/ 739 h 1149"/>
              <a:gd name="T6" fmla="*/ 569 w 637"/>
              <a:gd name="T7" fmla="*/ 929 h 1149"/>
              <a:gd name="T8" fmla="*/ 373 w 637"/>
              <a:gd name="T9" fmla="*/ 1019 h 1149"/>
              <a:gd name="T10" fmla="*/ 373 w 637"/>
              <a:gd name="T11" fmla="*/ 1149 h 1149"/>
              <a:gd name="T12" fmla="*/ 264 w 637"/>
              <a:gd name="T13" fmla="*/ 1149 h 1149"/>
              <a:gd name="T14" fmla="*/ 264 w 637"/>
              <a:gd name="T15" fmla="*/ 1019 h 1149"/>
              <a:gd name="T16" fmla="*/ 0 w 637"/>
              <a:gd name="T17" fmla="*/ 771 h 1149"/>
              <a:gd name="T18" fmla="*/ 168 w 637"/>
              <a:gd name="T19" fmla="*/ 728 h 1149"/>
              <a:gd name="T20" fmla="*/ 323 w 637"/>
              <a:gd name="T21" fmla="*/ 870 h 1149"/>
              <a:gd name="T22" fmla="*/ 413 w 637"/>
              <a:gd name="T23" fmla="*/ 839 h 1149"/>
              <a:gd name="T24" fmla="*/ 442 w 637"/>
              <a:gd name="T25" fmla="*/ 766 h 1149"/>
              <a:gd name="T26" fmla="*/ 413 w 637"/>
              <a:gd name="T27" fmla="*/ 698 h 1149"/>
              <a:gd name="T28" fmla="*/ 284 w 637"/>
              <a:gd name="T29" fmla="*/ 640 h 1149"/>
              <a:gd name="T30" fmla="*/ 144 w 637"/>
              <a:gd name="T31" fmla="*/ 578 h 1149"/>
              <a:gd name="T32" fmla="*/ 62 w 637"/>
              <a:gd name="T33" fmla="*/ 493 h 1149"/>
              <a:gd name="T34" fmla="*/ 31 w 637"/>
              <a:gd name="T35" fmla="*/ 366 h 1149"/>
              <a:gd name="T36" fmla="*/ 87 w 637"/>
              <a:gd name="T37" fmla="*/ 194 h 1149"/>
              <a:gd name="T38" fmla="*/ 264 w 637"/>
              <a:gd name="T39" fmla="*/ 101 h 1149"/>
              <a:gd name="T40" fmla="*/ 264 w 637"/>
              <a:gd name="T41" fmla="*/ 0 h 1149"/>
              <a:gd name="T42" fmla="*/ 373 w 637"/>
              <a:gd name="T43" fmla="*/ 0 h 1149"/>
              <a:gd name="T44" fmla="*/ 373 w 637"/>
              <a:gd name="T45" fmla="*/ 101 h 1149"/>
              <a:gd name="T46" fmla="*/ 609 w 637"/>
              <a:gd name="T47" fmla="*/ 307 h 1149"/>
              <a:gd name="T48" fmla="*/ 459 w 637"/>
              <a:gd name="T49" fmla="*/ 369 h 1149"/>
              <a:gd name="T50" fmla="*/ 323 w 637"/>
              <a:gd name="T51" fmla="*/ 242 h 1149"/>
              <a:gd name="T52" fmla="*/ 250 w 637"/>
              <a:gd name="T53" fmla="*/ 270 h 1149"/>
              <a:gd name="T54" fmla="*/ 222 w 637"/>
              <a:gd name="T55" fmla="*/ 339 h 1149"/>
              <a:gd name="T56" fmla="*/ 249 w 637"/>
              <a:gd name="T57" fmla="*/ 402 h 1149"/>
              <a:gd name="T58" fmla="*/ 364 w 637"/>
              <a:gd name="T59" fmla="*/ 456 h 1149"/>
              <a:gd name="T60" fmla="*/ 516 w 637"/>
              <a:gd name="T61" fmla="*/ 523 h 1149"/>
              <a:gd name="T62" fmla="*/ 604 w 637"/>
              <a:gd name="T63" fmla="*/ 61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7" h="1149">
                <a:moveTo>
                  <a:pt x="604" y="610"/>
                </a:moveTo>
                <a:cubicBezTo>
                  <a:pt x="604" y="610"/>
                  <a:pt x="604" y="610"/>
                  <a:pt x="604" y="610"/>
                </a:cubicBezTo>
                <a:cubicBezTo>
                  <a:pt x="626" y="647"/>
                  <a:pt x="637" y="690"/>
                  <a:pt x="637" y="739"/>
                </a:cubicBezTo>
                <a:cubicBezTo>
                  <a:pt x="637" y="815"/>
                  <a:pt x="614" y="879"/>
                  <a:pt x="569" y="929"/>
                </a:cubicBezTo>
                <a:cubicBezTo>
                  <a:pt x="523" y="980"/>
                  <a:pt x="458" y="1010"/>
                  <a:pt x="373" y="1019"/>
                </a:cubicBezTo>
                <a:cubicBezTo>
                  <a:pt x="373" y="1149"/>
                  <a:pt x="373" y="1149"/>
                  <a:pt x="373" y="1149"/>
                </a:cubicBezTo>
                <a:cubicBezTo>
                  <a:pt x="264" y="1149"/>
                  <a:pt x="264" y="1149"/>
                  <a:pt x="264" y="1149"/>
                </a:cubicBezTo>
                <a:cubicBezTo>
                  <a:pt x="264" y="1019"/>
                  <a:pt x="264" y="1019"/>
                  <a:pt x="264" y="1019"/>
                </a:cubicBezTo>
                <a:cubicBezTo>
                  <a:pt x="122" y="1005"/>
                  <a:pt x="34" y="922"/>
                  <a:pt x="0" y="771"/>
                </a:cubicBezTo>
                <a:cubicBezTo>
                  <a:pt x="168" y="728"/>
                  <a:pt x="168" y="728"/>
                  <a:pt x="168" y="728"/>
                </a:cubicBezTo>
                <a:cubicBezTo>
                  <a:pt x="184" y="822"/>
                  <a:pt x="235" y="870"/>
                  <a:pt x="323" y="870"/>
                </a:cubicBezTo>
                <a:cubicBezTo>
                  <a:pt x="364" y="870"/>
                  <a:pt x="394" y="860"/>
                  <a:pt x="413" y="839"/>
                </a:cubicBezTo>
                <a:cubicBezTo>
                  <a:pt x="432" y="819"/>
                  <a:pt x="442" y="795"/>
                  <a:pt x="442" y="766"/>
                </a:cubicBezTo>
                <a:cubicBezTo>
                  <a:pt x="442" y="736"/>
                  <a:pt x="432" y="714"/>
                  <a:pt x="413" y="698"/>
                </a:cubicBezTo>
                <a:cubicBezTo>
                  <a:pt x="394" y="683"/>
                  <a:pt x="351" y="664"/>
                  <a:pt x="284" y="640"/>
                </a:cubicBezTo>
                <a:cubicBezTo>
                  <a:pt x="225" y="619"/>
                  <a:pt x="178" y="599"/>
                  <a:pt x="144" y="578"/>
                </a:cubicBezTo>
                <a:cubicBezTo>
                  <a:pt x="111" y="558"/>
                  <a:pt x="83" y="530"/>
                  <a:pt x="62" y="493"/>
                </a:cubicBezTo>
                <a:cubicBezTo>
                  <a:pt x="41" y="457"/>
                  <a:pt x="31" y="414"/>
                  <a:pt x="31" y="366"/>
                </a:cubicBezTo>
                <a:cubicBezTo>
                  <a:pt x="31" y="302"/>
                  <a:pt x="50" y="245"/>
                  <a:pt x="87" y="194"/>
                </a:cubicBezTo>
                <a:cubicBezTo>
                  <a:pt x="125" y="143"/>
                  <a:pt x="184" y="112"/>
                  <a:pt x="264" y="101"/>
                </a:cubicBezTo>
                <a:cubicBezTo>
                  <a:pt x="264" y="0"/>
                  <a:pt x="264" y="0"/>
                  <a:pt x="264" y="0"/>
                </a:cubicBezTo>
                <a:cubicBezTo>
                  <a:pt x="373" y="0"/>
                  <a:pt x="373" y="0"/>
                  <a:pt x="373" y="0"/>
                </a:cubicBezTo>
                <a:cubicBezTo>
                  <a:pt x="373" y="101"/>
                  <a:pt x="373" y="101"/>
                  <a:pt x="373" y="101"/>
                </a:cubicBezTo>
                <a:cubicBezTo>
                  <a:pt x="494" y="115"/>
                  <a:pt x="573" y="184"/>
                  <a:pt x="609" y="307"/>
                </a:cubicBezTo>
                <a:cubicBezTo>
                  <a:pt x="459" y="369"/>
                  <a:pt x="459" y="369"/>
                  <a:pt x="459" y="369"/>
                </a:cubicBezTo>
                <a:cubicBezTo>
                  <a:pt x="430" y="284"/>
                  <a:pt x="385" y="242"/>
                  <a:pt x="323" y="242"/>
                </a:cubicBezTo>
                <a:cubicBezTo>
                  <a:pt x="293" y="242"/>
                  <a:pt x="268" y="252"/>
                  <a:pt x="250" y="270"/>
                </a:cubicBezTo>
                <a:cubicBezTo>
                  <a:pt x="231" y="289"/>
                  <a:pt x="222" y="312"/>
                  <a:pt x="222" y="339"/>
                </a:cubicBezTo>
                <a:cubicBezTo>
                  <a:pt x="222" y="366"/>
                  <a:pt x="231" y="387"/>
                  <a:pt x="249" y="402"/>
                </a:cubicBezTo>
                <a:cubicBezTo>
                  <a:pt x="267" y="416"/>
                  <a:pt x="305" y="435"/>
                  <a:pt x="364" y="456"/>
                </a:cubicBezTo>
                <a:cubicBezTo>
                  <a:pt x="428" y="480"/>
                  <a:pt x="479" y="502"/>
                  <a:pt x="516" y="523"/>
                </a:cubicBezTo>
                <a:cubicBezTo>
                  <a:pt x="552" y="544"/>
                  <a:pt x="582" y="573"/>
                  <a:pt x="604" y="610"/>
                </a:cubicBezTo>
                <a:close/>
              </a:path>
            </a:pathLst>
          </a:custGeom>
          <a:solidFill>
            <a:srgbClr val="FFFFFF"/>
          </a:solidFill>
          <a:ln w="9525">
            <a:noFill/>
            <a:round/>
            <a:headEnd/>
            <a:tailEnd/>
          </a:ln>
        </p:spPr>
        <p:txBody>
          <a:bodyPr vert="horz" wrap="square" lIns="91285" tIns="45643" rIns="91285" bIns="45643" numCol="1" anchor="t" anchorCtr="0" compatLnSpc="1">
            <a:prstTxWarp prst="textNoShape">
              <a:avLst/>
            </a:prstTxWarp>
          </a:bodyPr>
          <a:lstStyle/>
          <a:p>
            <a:endParaRPr lang="zh-CN" altLang="en-US" sz="135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 name="Freeform 26"/>
          <p:cNvSpPr>
            <a:spLocks noEditPoints="1"/>
          </p:cNvSpPr>
          <p:nvPr/>
        </p:nvSpPr>
        <p:spPr bwMode="auto">
          <a:xfrm>
            <a:off x="5716829" y="2434589"/>
            <a:ext cx="756835" cy="730931"/>
          </a:xfrm>
          <a:custGeom>
            <a:avLst/>
            <a:gdLst>
              <a:gd name="T0" fmla="*/ 1687 w 1687"/>
              <a:gd name="T1" fmla="*/ 89 h 1637"/>
              <a:gd name="T2" fmla="*/ 1598 w 1687"/>
              <a:gd name="T3" fmla="*/ 0 h 1637"/>
              <a:gd name="T4" fmla="*/ 959 w 1687"/>
              <a:gd name="T5" fmla="*/ 0 h 1637"/>
              <a:gd name="T6" fmla="*/ 869 w 1687"/>
              <a:gd name="T7" fmla="*/ 89 h 1637"/>
              <a:gd name="T8" fmla="*/ 869 w 1687"/>
              <a:gd name="T9" fmla="*/ 755 h 1637"/>
              <a:gd name="T10" fmla="*/ 920 w 1687"/>
              <a:gd name="T11" fmla="*/ 755 h 1637"/>
              <a:gd name="T12" fmla="*/ 920 w 1687"/>
              <a:gd name="T13" fmla="*/ 190 h 1637"/>
              <a:gd name="T14" fmla="*/ 1636 w 1687"/>
              <a:gd name="T15" fmla="*/ 190 h 1637"/>
              <a:gd name="T16" fmla="*/ 1636 w 1687"/>
              <a:gd name="T17" fmla="*/ 1214 h 1637"/>
              <a:gd name="T18" fmla="*/ 1535 w 1687"/>
              <a:gd name="T19" fmla="*/ 1214 h 1637"/>
              <a:gd name="T20" fmla="*/ 1535 w 1687"/>
              <a:gd name="T21" fmla="*/ 1469 h 1637"/>
              <a:gd name="T22" fmla="*/ 1598 w 1687"/>
              <a:gd name="T23" fmla="*/ 1469 h 1637"/>
              <a:gd name="T24" fmla="*/ 1687 w 1687"/>
              <a:gd name="T25" fmla="*/ 1380 h 1637"/>
              <a:gd name="T26" fmla="*/ 1687 w 1687"/>
              <a:gd name="T27" fmla="*/ 89 h 1637"/>
              <a:gd name="T28" fmla="*/ 1687 w 1687"/>
              <a:gd name="T29" fmla="*/ 89 h 1637"/>
              <a:gd name="T30" fmla="*/ 1548 w 1687"/>
              <a:gd name="T31" fmla="*/ 108 h 1637"/>
              <a:gd name="T32" fmla="*/ 1548 w 1687"/>
              <a:gd name="T33" fmla="*/ 108 h 1637"/>
              <a:gd name="T34" fmla="*/ 1008 w 1687"/>
              <a:gd name="T35" fmla="*/ 108 h 1637"/>
              <a:gd name="T36" fmla="*/ 990 w 1687"/>
              <a:gd name="T37" fmla="*/ 89 h 1637"/>
              <a:gd name="T38" fmla="*/ 1008 w 1687"/>
              <a:gd name="T39" fmla="*/ 71 h 1637"/>
              <a:gd name="T40" fmla="*/ 1548 w 1687"/>
              <a:gd name="T41" fmla="*/ 71 h 1637"/>
              <a:gd name="T42" fmla="*/ 1567 w 1687"/>
              <a:gd name="T43" fmla="*/ 89 h 1637"/>
              <a:gd name="T44" fmla="*/ 1548 w 1687"/>
              <a:gd name="T45" fmla="*/ 108 h 1637"/>
              <a:gd name="T46" fmla="*/ 1470 w 1687"/>
              <a:gd name="T47" fmla="*/ 1548 h 1637"/>
              <a:gd name="T48" fmla="*/ 1381 w 1687"/>
              <a:gd name="T49" fmla="*/ 1637 h 1637"/>
              <a:gd name="T50" fmla="*/ 89 w 1687"/>
              <a:gd name="T51" fmla="*/ 1637 h 1637"/>
              <a:gd name="T52" fmla="*/ 0 w 1687"/>
              <a:gd name="T53" fmla="*/ 1548 h 1637"/>
              <a:gd name="T54" fmla="*/ 0 w 1687"/>
              <a:gd name="T55" fmla="*/ 908 h 1637"/>
              <a:gd name="T56" fmla="*/ 89 w 1687"/>
              <a:gd name="T57" fmla="*/ 819 h 1637"/>
              <a:gd name="T58" fmla="*/ 1381 w 1687"/>
              <a:gd name="T59" fmla="*/ 819 h 1637"/>
              <a:gd name="T60" fmla="*/ 1470 w 1687"/>
              <a:gd name="T61" fmla="*/ 908 h 1637"/>
              <a:gd name="T62" fmla="*/ 1470 w 1687"/>
              <a:gd name="T63" fmla="*/ 1548 h 1637"/>
              <a:gd name="T64" fmla="*/ 1399 w 1687"/>
              <a:gd name="T65" fmla="*/ 958 h 1637"/>
              <a:gd name="T66" fmla="*/ 1399 w 1687"/>
              <a:gd name="T67" fmla="*/ 958 h 1637"/>
              <a:gd name="T68" fmla="*/ 1399 w 1687"/>
              <a:gd name="T69" fmla="*/ 1498 h 1637"/>
              <a:gd name="T70" fmla="*/ 1380 w 1687"/>
              <a:gd name="T71" fmla="*/ 1517 h 1637"/>
              <a:gd name="T72" fmla="*/ 1362 w 1687"/>
              <a:gd name="T73" fmla="*/ 1498 h 1637"/>
              <a:gd name="T74" fmla="*/ 1362 w 1687"/>
              <a:gd name="T75" fmla="*/ 958 h 1637"/>
              <a:gd name="T76" fmla="*/ 1380 w 1687"/>
              <a:gd name="T77" fmla="*/ 939 h 1637"/>
              <a:gd name="T78" fmla="*/ 1399 w 1687"/>
              <a:gd name="T79" fmla="*/ 958 h 1637"/>
              <a:gd name="T80" fmla="*/ 65 w 1687"/>
              <a:gd name="T81" fmla="*/ 1228 h 1637"/>
              <a:gd name="T82" fmla="*/ 118 w 1687"/>
              <a:gd name="T83" fmla="*/ 1282 h 1637"/>
              <a:gd name="T84" fmla="*/ 172 w 1687"/>
              <a:gd name="T85" fmla="*/ 1228 h 1637"/>
              <a:gd name="T86" fmla="*/ 118 w 1687"/>
              <a:gd name="T87" fmla="*/ 1174 h 1637"/>
              <a:gd name="T88" fmla="*/ 65 w 1687"/>
              <a:gd name="T89" fmla="*/ 1228 h 1637"/>
              <a:gd name="T90" fmla="*/ 65 w 1687"/>
              <a:gd name="T91" fmla="*/ 1228 h 1637"/>
              <a:gd name="T92" fmla="*/ 255 w 1687"/>
              <a:gd name="T93" fmla="*/ 870 h 1637"/>
              <a:gd name="T94" fmla="*/ 255 w 1687"/>
              <a:gd name="T95" fmla="*/ 870 h 1637"/>
              <a:gd name="T96" fmla="*/ 1280 w 1687"/>
              <a:gd name="T97" fmla="*/ 870 h 1637"/>
              <a:gd name="T98" fmla="*/ 1280 w 1687"/>
              <a:gd name="T99" fmla="*/ 1586 h 1637"/>
              <a:gd name="T100" fmla="*/ 255 w 1687"/>
              <a:gd name="T101" fmla="*/ 1586 h 1637"/>
              <a:gd name="T102" fmla="*/ 255 w 1687"/>
              <a:gd name="T103" fmla="*/ 870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87" h="1637">
                <a:moveTo>
                  <a:pt x="1687" y="89"/>
                </a:moveTo>
                <a:cubicBezTo>
                  <a:pt x="1687" y="40"/>
                  <a:pt x="1647" y="0"/>
                  <a:pt x="1598" y="0"/>
                </a:cubicBezTo>
                <a:cubicBezTo>
                  <a:pt x="959" y="0"/>
                  <a:pt x="959" y="0"/>
                  <a:pt x="959" y="0"/>
                </a:cubicBezTo>
                <a:cubicBezTo>
                  <a:pt x="909" y="0"/>
                  <a:pt x="869" y="40"/>
                  <a:pt x="869" y="89"/>
                </a:cubicBezTo>
                <a:cubicBezTo>
                  <a:pt x="869" y="755"/>
                  <a:pt x="869" y="755"/>
                  <a:pt x="869" y="755"/>
                </a:cubicBezTo>
                <a:cubicBezTo>
                  <a:pt x="920" y="755"/>
                  <a:pt x="920" y="755"/>
                  <a:pt x="920" y="755"/>
                </a:cubicBezTo>
                <a:cubicBezTo>
                  <a:pt x="920" y="190"/>
                  <a:pt x="920" y="190"/>
                  <a:pt x="920" y="190"/>
                </a:cubicBezTo>
                <a:cubicBezTo>
                  <a:pt x="1636" y="190"/>
                  <a:pt x="1636" y="190"/>
                  <a:pt x="1636" y="190"/>
                </a:cubicBezTo>
                <a:cubicBezTo>
                  <a:pt x="1636" y="1214"/>
                  <a:pt x="1636" y="1214"/>
                  <a:pt x="1636" y="1214"/>
                </a:cubicBezTo>
                <a:cubicBezTo>
                  <a:pt x="1535" y="1214"/>
                  <a:pt x="1535" y="1214"/>
                  <a:pt x="1535" y="1214"/>
                </a:cubicBezTo>
                <a:cubicBezTo>
                  <a:pt x="1535" y="1469"/>
                  <a:pt x="1535" y="1469"/>
                  <a:pt x="1535" y="1469"/>
                </a:cubicBezTo>
                <a:cubicBezTo>
                  <a:pt x="1598" y="1469"/>
                  <a:pt x="1598" y="1469"/>
                  <a:pt x="1598" y="1469"/>
                </a:cubicBezTo>
                <a:cubicBezTo>
                  <a:pt x="1647" y="1469"/>
                  <a:pt x="1687" y="1430"/>
                  <a:pt x="1687" y="1380"/>
                </a:cubicBezTo>
                <a:cubicBezTo>
                  <a:pt x="1687" y="89"/>
                  <a:pt x="1687" y="89"/>
                  <a:pt x="1687" y="89"/>
                </a:cubicBezTo>
                <a:cubicBezTo>
                  <a:pt x="1687" y="89"/>
                  <a:pt x="1687" y="89"/>
                  <a:pt x="1687" y="89"/>
                </a:cubicBezTo>
                <a:close/>
                <a:moveTo>
                  <a:pt x="1548" y="108"/>
                </a:moveTo>
                <a:cubicBezTo>
                  <a:pt x="1548" y="108"/>
                  <a:pt x="1548" y="108"/>
                  <a:pt x="1548" y="108"/>
                </a:cubicBezTo>
                <a:cubicBezTo>
                  <a:pt x="1008" y="108"/>
                  <a:pt x="1008" y="108"/>
                  <a:pt x="1008" y="108"/>
                </a:cubicBezTo>
                <a:cubicBezTo>
                  <a:pt x="998" y="108"/>
                  <a:pt x="990" y="100"/>
                  <a:pt x="990" y="89"/>
                </a:cubicBezTo>
                <a:cubicBezTo>
                  <a:pt x="990" y="79"/>
                  <a:pt x="998" y="71"/>
                  <a:pt x="1008" y="71"/>
                </a:cubicBezTo>
                <a:cubicBezTo>
                  <a:pt x="1548" y="71"/>
                  <a:pt x="1548" y="71"/>
                  <a:pt x="1548" y="71"/>
                </a:cubicBezTo>
                <a:cubicBezTo>
                  <a:pt x="1558" y="71"/>
                  <a:pt x="1567" y="79"/>
                  <a:pt x="1567" y="89"/>
                </a:cubicBezTo>
                <a:cubicBezTo>
                  <a:pt x="1567" y="100"/>
                  <a:pt x="1558" y="108"/>
                  <a:pt x="1548" y="108"/>
                </a:cubicBezTo>
                <a:close/>
                <a:moveTo>
                  <a:pt x="1470" y="1548"/>
                </a:moveTo>
                <a:cubicBezTo>
                  <a:pt x="1470" y="1597"/>
                  <a:pt x="1430" y="1637"/>
                  <a:pt x="1381" y="1637"/>
                </a:cubicBezTo>
                <a:cubicBezTo>
                  <a:pt x="89" y="1637"/>
                  <a:pt x="89" y="1637"/>
                  <a:pt x="89" y="1637"/>
                </a:cubicBezTo>
                <a:cubicBezTo>
                  <a:pt x="40" y="1637"/>
                  <a:pt x="0" y="1597"/>
                  <a:pt x="0" y="1548"/>
                </a:cubicBezTo>
                <a:cubicBezTo>
                  <a:pt x="0" y="908"/>
                  <a:pt x="0" y="908"/>
                  <a:pt x="0" y="908"/>
                </a:cubicBezTo>
                <a:cubicBezTo>
                  <a:pt x="0" y="859"/>
                  <a:pt x="40" y="819"/>
                  <a:pt x="89" y="819"/>
                </a:cubicBezTo>
                <a:cubicBezTo>
                  <a:pt x="1381" y="819"/>
                  <a:pt x="1381" y="819"/>
                  <a:pt x="1381" y="819"/>
                </a:cubicBezTo>
                <a:cubicBezTo>
                  <a:pt x="1430" y="819"/>
                  <a:pt x="1470" y="859"/>
                  <a:pt x="1470" y="908"/>
                </a:cubicBezTo>
                <a:cubicBezTo>
                  <a:pt x="1470" y="1548"/>
                  <a:pt x="1470" y="1548"/>
                  <a:pt x="1470" y="1548"/>
                </a:cubicBezTo>
                <a:close/>
                <a:moveTo>
                  <a:pt x="1399" y="958"/>
                </a:moveTo>
                <a:cubicBezTo>
                  <a:pt x="1399" y="958"/>
                  <a:pt x="1399" y="958"/>
                  <a:pt x="1399" y="958"/>
                </a:cubicBezTo>
                <a:cubicBezTo>
                  <a:pt x="1399" y="1498"/>
                  <a:pt x="1399" y="1498"/>
                  <a:pt x="1399" y="1498"/>
                </a:cubicBezTo>
                <a:cubicBezTo>
                  <a:pt x="1399" y="1508"/>
                  <a:pt x="1391" y="1517"/>
                  <a:pt x="1380" y="1517"/>
                </a:cubicBezTo>
                <a:cubicBezTo>
                  <a:pt x="1370" y="1517"/>
                  <a:pt x="1362" y="1508"/>
                  <a:pt x="1362" y="1498"/>
                </a:cubicBezTo>
                <a:cubicBezTo>
                  <a:pt x="1362" y="958"/>
                  <a:pt x="1362" y="958"/>
                  <a:pt x="1362" y="958"/>
                </a:cubicBezTo>
                <a:cubicBezTo>
                  <a:pt x="1362" y="948"/>
                  <a:pt x="1370" y="939"/>
                  <a:pt x="1380" y="939"/>
                </a:cubicBezTo>
                <a:cubicBezTo>
                  <a:pt x="1391" y="939"/>
                  <a:pt x="1399" y="948"/>
                  <a:pt x="1399" y="958"/>
                </a:cubicBezTo>
                <a:close/>
                <a:moveTo>
                  <a:pt x="65" y="1228"/>
                </a:moveTo>
                <a:cubicBezTo>
                  <a:pt x="65" y="1258"/>
                  <a:pt x="88" y="1282"/>
                  <a:pt x="118" y="1282"/>
                </a:cubicBezTo>
                <a:cubicBezTo>
                  <a:pt x="148" y="1282"/>
                  <a:pt x="172" y="1258"/>
                  <a:pt x="172" y="1228"/>
                </a:cubicBezTo>
                <a:cubicBezTo>
                  <a:pt x="172" y="1198"/>
                  <a:pt x="148" y="1174"/>
                  <a:pt x="118" y="1174"/>
                </a:cubicBezTo>
                <a:cubicBezTo>
                  <a:pt x="88" y="1174"/>
                  <a:pt x="65" y="1198"/>
                  <a:pt x="65" y="1228"/>
                </a:cubicBezTo>
                <a:cubicBezTo>
                  <a:pt x="65" y="1228"/>
                  <a:pt x="65" y="1228"/>
                  <a:pt x="65" y="1228"/>
                </a:cubicBezTo>
                <a:close/>
                <a:moveTo>
                  <a:pt x="255" y="870"/>
                </a:moveTo>
                <a:cubicBezTo>
                  <a:pt x="255" y="870"/>
                  <a:pt x="255" y="870"/>
                  <a:pt x="255" y="870"/>
                </a:cubicBezTo>
                <a:cubicBezTo>
                  <a:pt x="1280" y="870"/>
                  <a:pt x="1280" y="870"/>
                  <a:pt x="1280" y="870"/>
                </a:cubicBezTo>
                <a:cubicBezTo>
                  <a:pt x="1280" y="1586"/>
                  <a:pt x="1280" y="1586"/>
                  <a:pt x="1280" y="1586"/>
                </a:cubicBezTo>
                <a:cubicBezTo>
                  <a:pt x="255" y="1586"/>
                  <a:pt x="255" y="1586"/>
                  <a:pt x="255" y="1586"/>
                </a:cubicBezTo>
                <a:lnTo>
                  <a:pt x="255" y="870"/>
                </a:lnTo>
                <a:close/>
              </a:path>
            </a:pathLst>
          </a:custGeom>
          <a:solidFill>
            <a:srgbClr val="FFFFFF"/>
          </a:solidFill>
          <a:ln w="9525">
            <a:noFill/>
            <a:round/>
            <a:headEnd/>
            <a:tailEnd/>
          </a:ln>
        </p:spPr>
        <p:txBody>
          <a:bodyPr vert="horz" wrap="square" lIns="91285" tIns="45643" rIns="91285" bIns="45643" numCol="1" anchor="t" anchorCtr="0" compatLnSpc="1">
            <a:prstTxWarp prst="textNoShape">
              <a:avLst/>
            </a:prstTxWarp>
          </a:bodyPr>
          <a:lstStyle/>
          <a:p>
            <a:endParaRPr lang="zh-CN" altLang="en-US" sz="135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Freeform 27"/>
          <p:cNvSpPr>
            <a:spLocks noEditPoints="1"/>
          </p:cNvSpPr>
          <p:nvPr/>
        </p:nvSpPr>
        <p:spPr bwMode="auto">
          <a:xfrm>
            <a:off x="7893005" y="2612026"/>
            <a:ext cx="376763" cy="375063"/>
          </a:xfrm>
          <a:custGeom>
            <a:avLst/>
            <a:gdLst>
              <a:gd name="T0" fmla="*/ 1723 w 1838"/>
              <a:gd name="T1" fmla="*/ 0 h 1838"/>
              <a:gd name="T2" fmla="*/ 115 w 1838"/>
              <a:gd name="T3" fmla="*/ 0 h 1838"/>
              <a:gd name="T4" fmla="*/ 0 w 1838"/>
              <a:gd name="T5" fmla="*/ 115 h 1838"/>
              <a:gd name="T6" fmla="*/ 0 w 1838"/>
              <a:gd name="T7" fmla="*/ 1321 h 1838"/>
              <a:gd name="T8" fmla="*/ 115 w 1838"/>
              <a:gd name="T9" fmla="*/ 1436 h 1838"/>
              <a:gd name="T10" fmla="*/ 1723 w 1838"/>
              <a:gd name="T11" fmla="*/ 1436 h 1838"/>
              <a:gd name="T12" fmla="*/ 1838 w 1838"/>
              <a:gd name="T13" fmla="*/ 1321 h 1838"/>
              <a:gd name="T14" fmla="*/ 1838 w 1838"/>
              <a:gd name="T15" fmla="*/ 115 h 1838"/>
              <a:gd name="T16" fmla="*/ 1723 w 1838"/>
              <a:gd name="T17" fmla="*/ 0 h 1838"/>
              <a:gd name="T18" fmla="*/ 1723 w 1838"/>
              <a:gd name="T19" fmla="*/ 1034 h 1838"/>
              <a:gd name="T20" fmla="*/ 1723 w 1838"/>
              <a:gd name="T21" fmla="*/ 1034 h 1838"/>
              <a:gd name="T22" fmla="*/ 1608 w 1838"/>
              <a:gd name="T23" fmla="*/ 1149 h 1838"/>
              <a:gd name="T24" fmla="*/ 230 w 1838"/>
              <a:gd name="T25" fmla="*/ 1149 h 1838"/>
              <a:gd name="T26" fmla="*/ 115 w 1838"/>
              <a:gd name="T27" fmla="*/ 1034 h 1838"/>
              <a:gd name="T28" fmla="*/ 115 w 1838"/>
              <a:gd name="T29" fmla="*/ 230 h 1838"/>
              <a:gd name="T30" fmla="*/ 230 w 1838"/>
              <a:gd name="T31" fmla="*/ 115 h 1838"/>
              <a:gd name="T32" fmla="*/ 1608 w 1838"/>
              <a:gd name="T33" fmla="*/ 115 h 1838"/>
              <a:gd name="T34" fmla="*/ 1723 w 1838"/>
              <a:gd name="T35" fmla="*/ 230 h 1838"/>
              <a:gd name="T36" fmla="*/ 1723 w 1838"/>
              <a:gd name="T37" fmla="*/ 1034 h 1838"/>
              <a:gd name="T38" fmla="*/ 1034 w 1838"/>
              <a:gd name="T39" fmla="*/ 1493 h 1838"/>
              <a:gd name="T40" fmla="*/ 1034 w 1838"/>
              <a:gd name="T41" fmla="*/ 1493 h 1838"/>
              <a:gd name="T42" fmla="*/ 1091 w 1838"/>
              <a:gd name="T43" fmla="*/ 1551 h 1838"/>
              <a:gd name="T44" fmla="*/ 1091 w 1838"/>
              <a:gd name="T45" fmla="*/ 1608 h 1838"/>
              <a:gd name="T46" fmla="*/ 1137 w 1838"/>
              <a:gd name="T47" fmla="*/ 1700 h 1838"/>
              <a:gd name="T48" fmla="*/ 1275 w 1838"/>
              <a:gd name="T49" fmla="*/ 1804 h 1838"/>
              <a:gd name="T50" fmla="*/ 1264 w 1838"/>
              <a:gd name="T51" fmla="*/ 1838 h 1838"/>
              <a:gd name="T52" fmla="*/ 574 w 1838"/>
              <a:gd name="T53" fmla="*/ 1838 h 1838"/>
              <a:gd name="T54" fmla="*/ 563 w 1838"/>
              <a:gd name="T55" fmla="*/ 1804 h 1838"/>
              <a:gd name="T56" fmla="*/ 701 w 1838"/>
              <a:gd name="T57" fmla="*/ 1700 h 1838"/>
              <a:gd name="T58" fmla="*/ 747 w 1838"/>
              <a:gd name="T59" fmla="*/ 1608 h 1838"/>
              <a:gd name="T60" fmla="*/ 747 w 1838"/>
              <a:gd name="T61" fmla="*/ 1551 h 1838"/>
              <a:gd name="T62" fmla="*/ 804 w 1838"/>
              <a:gd name="T63" fmla="*/ 1493 h 1838"/>
              <a:gd name="T64" fmla="*/ 1034 w 1838"/>
              <a:gd name="T65" fmla="*/ 1493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8" h="1838">
                <a:moveTo>
                  <a:pt x="1723" y="0"/>
                </a:moveTo>
                <a:cubicBezTo>
                  <a:pt x="115" y="0"/>
                  <a:pt x="115" y="0"/>
                  <a:pt x="115" y="0"/>
                </a:cubicBezTo>
                <a:cubicBezTo>
                  <a:pt x="52" y="0"/>
                  <a:pt x="0" y="52"/>
                  <a:pt x="0" y="115"/>
                </a:cubicBezTo>
                <a:cubicBezTo>
                  <a:pt x="0" y="1321"/>
                  <a:pt x="0" y="1321"/>
                  <a:pt x="0" y="1321"/>
                </a:cubicBezTo>
                <a:cubicBezTo>
                  <a:pt x="0" y="1385"/>
                  <a:pt x="52" y="1436"/>
                  <a:pt x="115" y="1436"/>
                </a:cubicBezTo>
                <a:cubicBezTo>
                  <a:pt x="1723" y="1436"/>
                  <a:pt x="1723" y="1436"/>
                  <a:pt x="1723" y="1436"/>
                </a:cubicBezTo>
                <a:cubicBezTo>
                  <a:pt x="1786" y="1436"/>
                  <a:pt x="1838" y="1385"/>
                  <a:pt x="1838" y="1321"/>
                </a:cubicBezTo>
                <a:cubicBezTo>
                  <a:pt x="1838" y="115"/>
                  <a:pt x="1838" y="115"/>
                  <a:pt x="1838" y="115"/>
                </a:cubicBezTo>
                <a:cubicBezTo>
                  <a:pt x="1838" y="52"/>
                  <a:pt x="1786" y="0"/>
                  <a:pt x="1723" y="0"/>
                </a:cubicBezTo>
                <a:close/>
                <a:moveTo>
                  <a:pt x="1723" y="1034"/>
                </a:moveTo>
                <a:cubicBezTo>
                  <a:pt x="1723" y="1034"/>
                  <a:pt x="1723" y="1034"/>
                  <a:pt x="1723" y="1034"/>
                </a:cubicBezTo>
                <a:cubicBezTo>
                  <a:pt x="1723" y="1098"/>
                  <a:pt x="1671" y="1149"/>
                  <a:pt x="1608" y="1149"/>
                </a:cubicBezTo>
                <a:cubicBezTo>
                  <a:pt x="230" y="1149"/>
                  <a:pt x="230" y="1149"/>
                  <a:pt x="230" y="1149"/>
                </a:cubicBezTo>
                <a:cubicBezTo>
                  <a:pt x="166" y="1149"/>
                  <a:pt x="115" y="1098"/>
                  <a:pt x="115" y="1034"/>
                </a:cubicBezTo>
                <a:cubicBezTo>
                  <a:pt x="115" y="230"/>
                  <a:pt x="115" y="230"/>
                  <a:pt x="115" y="230"/>
                </a:cubicBezTo>
                <a:cubicBezTo>
                  <a:pt x="115" y="167"/>
                  <a:pt x="167" y="115"/>
                  <a:pt x="230" y="115"/>
                </a:cubicBezTo>
                <a:cubicBezTo>
                  <a:pt x="1608" y="115"/>
                  <a:pt x="1608" y="115"/>
                  <a:pt x="1608" y="115"/>
                </a:cubicBezTo>
                <a:cubicBezTo>
                  <a:pt x="1671" y="115"/>
                  <a:pt x="1723" y="167"/>
                  <a:pt x="1723" y="230"/>
                </a:cubicBezTo>
                <a:cubicBezTo>
                  <a:pt x="1723" y="1034"/>
                  <a:pt x="1723" y="1034"/>
                  <a:pt x="1723" y="1034"/>
                </a:cubicBezTo>
                <a:close/>
                <a:moveTo>
                  <a:pt x="1034" y="1493"/>
                </a:moveTo>
                <a:cubicBezTo>
                  <a:pt x="1034" y="1493"/>
                  <a:pt x="1034" y="1493"/>
                  <a:pt x="1034" y="1493"/>
                </a:cubicBezTo>
                <a:cubicBezTo>
                  <a:pt x="1065" y="1493"/>
                  <a:pt x="1091" y="1519"/>
                  <a:pt x="1091" y="1551"/>
                </a:cubicBezTo>
                <a:cubicBezTo>
                  <a:pt x="1091" y="1608"/>
                  <a:pt x="1091" y="1608"/>
                  <a:pt x="1091" y="1608"/>
                </a:cubicBezTo>
                <a:cubicBezTo>
                  <a:pt x="1091" y="1640"/>
                  <a:pt x="1112" y="1681"/>
                  <a:pt x="1137" y="1700"/>
                </a:cubicBezTo>
                <a:cubicBezTo>
                  <a:pt x="1275" y="1804"/>
                  <a:pt x="1275" y="1804"/>
                  <a:pt x="1275" y="1804"/>
                </a:cubicBezTo>
                <a:cubicBezTo>
                  <a:pt x="1300" y="1823"/>
                  <a:pt x="1295" y="1838"/>
                  <a:pt x="1264" y="1838"/>
                </a:cubicBezTo>
                <a:cubicBezTo>
                  <a:pt x="574" y="1838"/>
                  <a:pt x="574" y="1838"/>
                  <a:pt x="574" y="1838"/>
                </a:cubicBezTo>
                <a:cubicBezTo>
                  <a:pt x="543" y="1838"/>
                  <a:pt x="538" y="1823"/>
                  <a:pt x="563" y="1804"/>
                </a:cubicBezTo>
                <a:cubicBezTo>
                  <a:pt x="701" y="1700"/>
                  <a:pt x="701" y="1700"/>
                  <a:pt x="701" y="1700"/>
                </a:cubicBezTo>
                <a:cubicBezTo>
                  <a:pt x="726" y="1681"/>
                  <a:pt x="747" y="1640"/>
                  <a:pt x="747" y="1608"/>
                </a:cubicBezTo>
                <a:cubicBezTo>
                  <a:pt x="747" y="1551"/>
                  <a:pt x="747" y="1551"/>
                  <a:pt x="747" y="1551"/>
                </a:cubicBezTo>
                <a:cubicBezTo>
                  <a:pt x="747" y="1519"/>
                  <a:pt x="773" y="1493"/>
                  <a:pt x="804" y="1493"/>
                </a:cubicBezTo>
                <a:lnTo>
                  <a:pt x="1034" y="1493"/>
                </a:lnTo>
                <a:close/>
              </a:path>
            </a:pathLst>
          </a:custGeom>
          <a:solidFill>
            <a:srgbClr val="FFFFFF"/>
          </a:solidFill>
          <a:ln w="9525">
            <a:noFill/>
            <a:round/>
            <a:headEnd/>
            <a:tailEnd/>
          </a:ln>
        </p:spPr>
        <p:txBody>
          <a:bodyPr vert="horz" wrap="square" lIns="91285" tIns="45643" rIns="91285" bIns="45643" numCol="1" anchor="t" anchorCtr="0" compatLnSpc="1">
            <a:prstTxWarp prst="textNoShape">
              <a:avLst/>
            </a:prstTxWarp>
          </a:bodyPr>
          <a:lstStyle/>
          <a:p>
            <a:endParaRPr lang="zh-CN" altLang="en-US" sz="135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2" name="Freeform 28"/>
          <p:cNvSpPr>
            <a:spLocks noEditPoints="1"/>
          </p:cNvSpPr>
          <p:nvPr/>
        </p:nvSpPr>
        <p:spPr bwMode="auto">
          <a:xfrm>
            <a:off x="9803912" y="2379358"/>
            <a:ext cx="527720" cy="841399"/>
          </a:xfrm>
          <a:custGeom>
            <a:avLst/>
            <a:gdLst>
              <a:gd name="T0" fmla="*/ 804 w 1148"/>
              <a:gd name="T1" fmla="*/ 1493 h 1838"/>
              <a:gd name="T2" fmla="*/ 746 w 1148"/>
              <a:gd name="T3" fmla="*/ 1551 h 1838"/>
              <a:gd name="T4" fmla="*/ 402 w 1148"/>
              <a:gd name="T5" fmla="*/ 1551 h 1838"/>
              <a:gd name="T6" fmla="*/ 344 w 1148"/>
              <a:gd name="T7" fmla="*/ 1493 h 1838"/>
              <a:gd name="T8" fmla="*/ 402 w 1148"/>
              <a:gd name="T9" fmla="*/ 1436 h 1838"/>
              <a:gd name="T10" fmla="*/ 746 w 1148"/>
              <a:gd name="T11" fmla="*/ 1436 h 1838"/>
              <a:gd name="T12" fmla="*/ 804 w 1148"/>
              <a:gd name="T13" fmla="*/ 1493 h 1838"/>
              <a:gd name="T14" fmla="*/ 746 w 1148"/>
              <a:gd name="T15" fmla="*/ 1608 h 1838"/>
              <a:gd name="T16" fmla="*/ 746 w 1148"/>
              <a:gd name="T17" fmla="*/ 1608 h 1838"/>
              <a:gd name="T18" fmla="*/ 402 w 1148"/>
              <a:gd name="T19" fmla="*/ 1608 h 1838"/>
              <a:gd name="T20" fmla="*/ 344 w 1148"/>
              <a:gd name="T21" fmla="*/ 1666 h 1838"/>
              <a:gd name="T22" fmla="*/ 402 w 1148"/>
              <a:gd name="T23" fmla="*/ 1723 h 1838"/>
              <a:gd name="T24" fmla="*/ 516 w 1148"/>
              <a:gd name="T25" fmla="*/ 1838 h 1838"/>
              <a:gd name="T26" fmla="*/ 631 w 1148"/>
              <a:gd name="T27" fmla="*/ 1838 h 1838"/>
              <a:gd name="T28" fmla="*/ 746 w 1148"/>
              <a:gd name="T29" fmla="*/ 1723 h 1838"/>
              <a:gd name="T30" fmla="*/ 804 w 1148"/>
              <a:gd name="T31" fmla="*/ 1666 h 1838"/>
              <a:gd name="T32" fmla="*/ 746 w 1148"/>
              <a:gd name="T33" fmla="*/ 1608 h 1838"/>
              <a:gd name="T34" fmla="*/ 574 w 1148"/>
              <a:gd name="T35" fmla="*/ 115 h 1838"/>
              <a:gd name="T36" fmla="*/ 574 w 1148"/>
              <a:gd name="T37" fmla="*/ 115 h 1838"/>
              <a:gd name="T38" fmla="*/ 1033 w 1148"/>
              <a:gd name="T39" fmla="*/ 575 h 1838"/>
              <a:gd name="T40" fmla="*/ 803 w 1148"/>
              <a:gd name="T41" fmla="*/ 970 h 1838"/>
              <a:gd name="T42" fmla="*/ 746 w 1148"/>
              <a:gd name="T43" fmla="*/ 1003 h 1838"/>
              <a:gd name="T44" fmla="*/ 746 w 1148"/>
              <a:gd name="T45" fmla="*/ 1264 h 1838"/>
              <a:gd name="T46" fmla="*/ 402 w 1148"/>
              <a:gd name="T47" fmla="*/ 1264 h 1838"/>
              <a:gd name="T48" fmla="*/ 402 w 1148"/>
              <a:gd name="T49" fmla="*/ 1003 h 1838"/>
              <a:gd name="T50" fmla="*/ 345 w 1148"/>
              <a:gd name="T51" fmla="*/ 970 h 1838"/>
              <a:gd name="T52" fmla="*/ 115 w 1148"/>
              <a:gd name="T53" fmla="*/ 575 h 1838"/>
              <a:gd name="T54" fmla="*/ 574 w 1148"/>
              <a:gd name="T55" fmla="*/ 115 h 1838"/>
              <a:gd name="T56" fmla="*/ 574 w 1148"/>
              <a:gd name="T57" fmla="*/ 0 h 1838"/>
              <a:gd name="T58" fmla="*/ 574 w 1148"/>
              <a:gd name="T59" fmla="*/ 0 h 1838"/>
              <a:gd name="T60" fmla="*/ 0 w 1148"/>
              <a:gd name="T61" fmla="*/ 575 h 1838"/>
              <a:gd name="T62" fmla="*/ 287 w 1148"/>
              <a:gd name="T63" fmla="*/ 1069 h 1838"/>
              <a:gd name="T64" fmla="*/ 287 w 1148"/>
              <a:gd name="T65" fmla="*/ 1264 h 1838"/>
              <a:gd name="T66" fmla="*/ 402 w 1148"/>
              <a:gd name="T67" fmla="*/ 1379 h 1838"/>
              <a:gd name="T68" fmla="*/ 746 w 1148"/>
              <a:gd name="T69" fmla="*/ 1379 h 1838"/>
              <a:gd name="T70" fmla="*/ 861 w 1148"/>
              <a:gd name="T71" fmla="*/ 1264 h 1838"/>
              <a:gd name="T72" fmla="*/ 861 w 1148"/>
              <a:gd name="T73" fmla="*/ 1069 h 1838"/>
              <a:gd name="T74" fmla="*/ 1148 w 1148"/>
              <a:gd name="T75" fmla="*/ 575 h 1838"/>
              <a:gd name="T76" fmla="*/ 574 w 1148"/>
              <a:gd name="T77" fmla="*/ 0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8" h="1838">
                <a:moveTo>
                  <a:pt x="804" y="1493"/>
                </a:moveTo>
                <a:cubicBezTo>
                  <a:pt x="804" y="1525"/>
                  <a:pt x="778" y="1551"/>
                  <a:pt x="746" y="1551"/>
                </a:cubicBezTo>
                <a:cubicBezTo>
                  <a:pt x="402" y="1551"/>
                  <a:pt x="402" y="1551"/>
                  <a:pt x="402" y="1551"/>
                </a:cubicBezTo>
                <a:cubicBezTo>
                  <a:pt x="370" y="1551"/>
                  <a:pt x="344" y="1525"/>
                  <a:pt x="344" y="1493"/>
                </a:cubicBezTo>
                <a:cubicBezTo>
                  <a:pt x="344" y="1462"/>
                  <a:pt x="370" y="1436"/>
                  <a:pt x="402" y="1436"/>
                </a:cubicBezTo>
                <a:cubicBezTo>
                  <a:pt x="746" y="1436"/>
                  <a:pt x="746" y="1436"/>
                  <a:pt x="746" y="1436"/>
                </a:cubicBezTo>
                <a:cubicBezTo>
                  <a:pt x="778" y="1436"/>
                  <a:pt x="804" y="1462"/>
                  <a:pt x="804" y="1493"/>
                </a:cubicBezTo>
                <a:close/>
                <a:moveTo>
                  <a:pt x="746" y="1608"/>
                </a:moveTo>
                <a:cubicBezTo>
                  <a:pt x="746" y="1608"/>
                  <a:pt x="746" y="1608"/>
                  <a:pt x="746" y="1608"/>
                </a:cubicBezTo>
                <a:cubicBezTo>
                  <a:pt x="402" y="1608"/>
                  <a:pt x="402" y="1608"/>
                  <a:pt x="402" y="1608"/>
                </a:cubicBezTo>
                <a:cubicBezTo>
                  <a:pt x="370" y="1608"/>
                  <a:pt x="344" y="1634"/>
                  <a:pt x="344" y="1666"/>
                </a:cubicBezTo>
                <a:cubicBezTo>
                  <a:pt x="344" y="1697"/>
                  <a:pt x="370" y="1723"/>
                  <a:pt x="402" y="1723"/>
                </a:cubicBezTo>
                <a:cubicBezTo>
                  <a:pt x="402" y="1787"/>
                  <a:pt x="453" y="1838"/>
                  <a:pt x="516" y="1838"/>
                </a:cubicBezTo>
                <a:cubicBezTo>
                  <a:pt x="631" y="1838"/>
                  <a:pt x="631" y="1838"/>
                  <a:pt x="631" y="1838"/>
                </a:cubicBezTo>
                <a:cubicBezTo>
                  <a:pt x="695" y="1838"/>
                  <a:pt x="746" y="1787"/>
                  <a:pt x="746" y="1723"/>
                </a:cubicBezTo>
                <a:cubicBezTo>
                  <a:pt x="778" y="1723"/>
                  <a:pt x="804" y="1697"/>
                  <a:pt x="804" y="1666"/>
                </a:cubicBezTo>
                <a:cubicBezTo>
                  <a:pt x="804" y="1634"/>
                  <a:pt x="778" y="1608"/>
                  <a:pt x="746" y="1608"/>
                </a:cubicBezTo>
                <a:close/>
                <a:moveTo>
                  <a:pt x="574" y="115"/>
                </a:moveTo>
                <a:cubicBezTo>
                  <a:pt x="574" y="115"/>
                  <a:pt x="574" y="115"/>
                  <a:pt x="574" y="115"/>
                </a:cubicBezTo>
                <a:cubicBezTo>
                  <a:pt x="827" y="115"/>
                  <a:pt x="1033" y="321"/>
                  <a:pt x="1033" y="575"/>
                </a:cubicBezTo>
                <a:cubicBezTo>
                  <a:pt x="1033" y="738"/>
                  <a:pt x="947" y="886"/>
                  <a:pt x="803" y="970"/>
                </a:cubicBezTo>
                <a:cubicBezTo>
                  <a:pt x="746" y="1003"/>
                  <a:pt x="746" y="1003"/>
                  <a:pt x="746" y="1003"/>
                </a:cubicBezTo>
                <a:cubicBezTo>
                  <a:pt x="746" y="1264"/>
                  <a:pt x="746" y="1264"/>
                  <a:pt x="746" y="1264"/>
                </a:cubicBezTo>
                <a:cubicBezTo>
                  <a:pt x="402" y="1264"/>
                  <a:pt x="402" y="1264"/>
                  <a:pt x="402" y="1264"/>
                </a:cubicBezTo>
                <a:cubicBezTo>
                  <a:pt x="402" y="1003"/>
                  <a:pt x="402" y="1003"/>
                  <a:pt x="402" y="1003"/>
                </a:cubicBezTo>
                <a:cubicBezTo>
                  <a:pt x="345" y="970"/>
                  <a:pt x="345" y="970"/>
                  <a:pt x="345" y="970"/>
                </a:cubicBezTo>
                <a:cubicBezTo>
                  <a:pt x="200" y="886"/>
                  <a:pt x="115" y="738"/>
                  <a:pt x="115" y="575"/>
                </a:cubicBezTo>
                <a:cubicBezTo>
                  <a:pt x="115" y="321"/>
                  <a:pt x="321" y="115"/>
                  <a:pt x="574" y="115"/>
                </a:cubicBezTo>
                <a:close/>
                <a:moveTo>
                  <a:pt x="574" y="0"/>
                </a:moveTo>
                <a:cubicBezTo>
                  <a:pt x="574" y="0"/>
                  <a:pt x="574" y="0"/>
                  <a:pt x="574" y="0"/>
                </a:cubicBezTo>
                <a:cubicBezTo>
                  <a:pt x="257" y="0"/>
                  <a:pt x="0" y="258"/>
                  <a:pt x="0" y="575"/>
                </a:cubicBezTo>
                <a:cubicBezTo>
                  <a:pt x="0" y="787"/>
                  <a:pt x="116" y="970"/>
                  <a:pt x="287" y="1069"/>
                </a:cubicBezTo>
                <a:cubicBezTo>
                  <a:pt x="287" y="1264"/>
                  <a:pt x="287" y="1264"/>
                  <a:pt x="287" y="1264"/>
                </a:cubicBezTo>
                <a:cubicBezTo>
                  <a:pt x="287" y="1327"/>
                  <a:pt x="338" y="1379"/>
                  <a:pt x="402" y="1379"/>
                </a:cubicBezTo>
                <a:cubicBezTo>
                  <a:pt x="746" y="1379"/>
                  <a:pt x="746" y="1379"/>
                  <a:pt x="746" y="1379"/>
                </a:cubicBezTo>
                <a:cubicBezTo>
                  <a:pt x="810" y="1379"/>
                  <a:pt x="861" y="1327"/>
                  <a:pt x="861" y="1264"/>
                </a:cubicBezTo>
                <a:cubicBezTo>
                  <a:pt x="861" y="1069"/>
                  <a:pt x="861" y="1069"/>
                  <a:pt x="861" y="1069"/>
                </a:cubicBezTo>
                <a:cubicBezTo>
                  <a:pt x="1032" y="970"/>
                  <a:pt x="1148" y="787"/>
                  <a:pt x="1148" y="575"/>
                </a:cubicBezTo>
                <a:cubicBezTo>
                  <a:pt x="1148" y="258"/>
                  <a:pt x="891" y="0"/>
                  <a:pt x="574" y="0"/>
                </a:cubicBezTo>
                <a:close/>
              </a:path>
            </a:pathLst>
          </a:custGeom>
          <a:solidFill>
            <a:srgbClr val="FFFFFF"/>
          </a:solidFill>
          <a:ln w="9525">
            <a:noFill/>
            <a:round/>
            <a:headEnd/>
            <a:tailEnd/>
          </a:ln>
        </p:spPr>
        <p:txBody>
          <a:bodyPr vert="horz" wrap="square" lIns="91285" tIns="45643" rIns="91285" bIns="45643" numCol="1" anchor="t" anchorCtr="0" compatLnSpc="1">
            <a:prstTxWarp prst="textNoShape">
              <a:avLst/>
            </a:prstTxWarp>
          </a:bodyPr>
          <a:lstStyle/>
          <a:p>
            <a:endParaRPr lang="zh-CN" altLang="en-US" sz="1355"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3" name="矩形 22"/>
          <p:cNvSpPr/>
          <p:nvPr/>
        </p:nvSpPr>
        <p:spPr>
          <a:xfrm>
            <a:off x="1306134" y="4272588"/>
            <a:ext cx="1636189" cy="398874"/>
          </a:xfrm>
          <a:prstGeom prst="rect">
            <a:avLst/>
          </a:prstGeom>
        </p:spPr>
        <p:txBody>
          <a:bodyPr wrap="square" lIns="121712" tIns="60856" rIns="121712" bIns="60856" anchor="ctr" anchorCtr="0">
            <a:spAutoFit/>
          </a:bodyPr>
          <a:lstStyle/>
          <a:p>
            <a:pPr algn="ctr">
              <a:lnSpc>
                <a:spcPct val="150000"/>
              </a:lnSpc>
            </a:pPr>
            <a:r>
              <a:rPr lang="zh-CN" altLang="en-US" sz="1355" b="1" dirty="0">
                <a:solidFill>
                  <a:srgbClr val="17375E"/>
                </a:solidFill>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endParaRPr lang="en-US" altLang="zh-CN" sz="1355" b="1" dirty="0">
              <a:solidFill>
                <a:srgbClr val="17375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4" name="矩形 23"/>
          <p:cNvSpPr/>
          <p:nvPr/>
        </p:nvSpPr>
        <p:spPr>
          <a:xfrm>
            <a:off x="1306134" y="4721039"/>
            <a:ext cx="1636191" cy="685747"/>
          </a:xfrm>
          <a:prstGeom prst="rect">
            <a:avLst/>
          </a:prstGeom>
        </p:spPr>
        <p:txBody>
          <a:bodyPr wrap="square" lIns="121712" tIns="60856" rIns="121712" bIns="60856">
            <a:spAutoFit/>
          </a:bodyPr>
          <a:lstStyle/>
          <a:p>
            <a:pPr algn="ctr"/>
            <a:r>
              <a:rPr lang="zh-CN" altLang="en-US" sz="1219">
                <a:solidFill>
                  <a:srgbClr val="262626"/>
                </a:solidFill>
                <a:latin typeface="Source Han Serif SC" panose="02020400000000000000" pitchFamily="18" charset="-122"/>
                <a:ea typeface="Source Han Serif SC" panose="02020400000000000000" pitchFamily="18" charset="-122"/>
                <a:cs typeface="华文黑体" pitchFamily="2" charset="-122"/>
                <a:sym typeface="Source Han Serif SC" panose="02020400000000000000" pitchFamily="18" charset="-122"/>
              </a:rPr>
              <a:t>点击添加文本点击添加文本点击添加文本点击添加文本</a:t>
            </a:r>
            <a:endParaRPr lang="zh-CN" altLang="en-US" sz="1219">
              <a:solidFill>
                <a:srgbClr val="2626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5" name="矩形 24"/>
          <p:cNvSpPr/>
          <p:nvPr/>
        </p:nvSpPr>
        <p:spPr>
          <a:xfrm>
            <a:off x="3289811" y="3645988"/>
            <a:ext cx="1636189" cy="398874"/>
          </a:xfrm>
          <a:prstGeom prst="rect">
            <a:avLst/>
          </a:prstGeom>
          <a:ln>
            <a:noFill/>
          </a:ln>
        </p:spPr>
        <p:txBody>
          <a:bodyPr wrap="square" lIns="121712" tIns="60856" rIns="121712" bIns="60856" anchor="ctr" anchorCtr="0">
            <a:spAutoFit/>
          </a:bodyPr>
          <a:lstStyle/>
          <a:p>
            <a:pPr algn="ctr">
              <a:lnSpc>
                <a:spcPct val="150000"/>
              </a:lnSpc>
            </a:pPr>
            <a:r>
              <a:rPr lang="zh-CN" altLang="en-US" sz="1355" b="1">
                <a:solidFill>
                  <a:srgbClr val="17375E"/>
                </a:solidFill>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endParaRPr lang="en-US" altLang="zh-CN" sz="1355" b="1" dirty="0">
              <a:solidFill>
                <a:srgbClr val="17375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6" name="矩形 25"/>
          <p:cNvSpPr/>
          <p:nvPr/>
        </p:nvSpPr>
        <p:spPr>
          <a:xfrm>
            <a:off x="3289810" y="4094438"/>
            <a:ext cx="1636191" cy="685747"/>
          </a:xfrm>
          <a:prstGeom prst="rect">
            <a:avLst/>
          </a:prstGeom>
        </p:spPr>
        <p:txBody>
          <a:bodyPr wrap="square" lIns="121712" tIns="60856" rIns="121712" bIns="60856">
            <a:spAutoFit/>
          </a:bodyPr>
          <a:lstStyle/>
          <a:p>
            <a:pPr algn="ctr"/>
            <a:r>
              <a:rPr lang="zh-CN" altLang="en-US" sz="1219">
                <a:solidFill>
                  <a:srgbClr val="262626"/>
                </a:solidFill>
                <a:latin typeface="Source Han Serif SC" panose="02020400000000000000" pitchFamily="18" charset="-122"/>
                <a:ea typeface="Source Han Serif SC" panose="02020400000000000000" pitchFamily="18" charset="-122"/>
                <a:cs typeface="华文黑体" pitchFamily="2" charset="-122"/>
                <a:sym typeface="Source Han Serif SC" panose="02020400000000000000" pitchFamily="18" charset="-122"/>
              </a:rPr>
              <a:t>点击添加文本点击添加文本点击添加文本点击添加文本</a:t>
            </a:r>
            <a:endParaRPr lang="zh-CN" altLang="en-US" sz="1219">
              <a:solidFill>
                <a:srgbClr val="2626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7" name="矩形 26"/>
          <p:cNvSpPr/>
          <p:nvPr/>
        </p:nvSpPr>
        <p:spPr>
          <a:xfrm>
            <a:off x="5277655" y="4272588"/>
            <a:ext cx="1636189" cy="398874"/>
          </a:xfrm>
          <a:prstGeom prst="rect">
            <a:avLst/>
          </a:prstGeom>
        </p:spPr>
        <p:txBody>
          <a:bodyPr wrap="square" lIns="121712" tIns="60856" rIns="121712" bIns="60856" anchor="ctr" anchorCtr="0">
            <a:spAutoFit/>
          </a:bodyPr>
          <a:lstStyle/>
          <a:p>
            <a:pPr algn="ctr">
              <a:lnSpc>
                <a:spcPct val="150000"/>
              </a:lnSpc>
            </a:pPr>
            <a:r>
              <a:rPr lang="zh-CN" altLang="en-US" sz="1355">
                <a:solidFill>
                  <a:srgbClr val="17375E"/>
                </a:solidFill>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endParaRPr lang="en-US" altLang="zh-CN" sz="1355" dirty="0">
              <a:solidFill>
                <a:srgbClr val="17375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8" name="矩形 27"/>
          <p:cNvSpPr/>
          <p:nvPr/>
        </p:nvSpPr>
        <p:spPr>
          <a:xfrm>
            <a:off x="5277655" y="4721039"/>
            <a:ext cx="1636191" cy="685747"/>
          </a:xfrm>
          <a:prstGeom prst="rect">
            <a:avLst/>
          </a:prstGeom>
        </p:spPr>
        <p:txBody>
          <a:bodyPr wrap="square" lIns="121712" tIns="60856" rIns="121712" bIns="60856">
            <a:spAutoFit/>
          </a:bodyPr>
          <a:lstStyle/>
          <a:p>
            <a:pPr algn="ctr"/>
            <a:r>
              <a:rPr lang="zh-CN" altLang="en-US" sz="1219">
                <a:solidFill>
                  <a:srgbClr val="262626"/>
                </a:solidFill>
                <a:latin typeface="Source Han Serif SC" panose="02020400000000000000" pitchFamily="18" charset="-122"/>
                <a:ea typeface="Source Han Serif SC" panose="02020400000000000000" pitchFamily="18" charset="-122"/>
                <a:cs typeface="华文黑体" pitchFamily="2" charset="-122"/>
                <a:sym typeface="Source Han Serif SC" panose="02020400000000000000" pitchFamily="18" charset="-122"/>
              </a:rPr>
              <a:t>点击添加文本点击添加文本点击添加文本点击添加文本</a:t>
            </a:r>
            <a:endParaRPr lang="zh-CN" altLang="en-US" sz="1219">
              <a:solidFill>
                <a:srgbClr val="2626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9" name="矩形 28"/>
          <p:cNvSpPr/>
          <p:nvPr/>
        </p:nvSpPr>
        <p:spPr>
          <a:xfrm>
            <a:off x="7261583" y="3645988"/>
            <a:ext cx="1636189" cy="398874"/>
          </a:xfrm>
          <a:prstGeom prst="rect">
            <a:avLst/>
          </a:prstGeom>
          <a:ln>
            <a:noFill/>
          </a:ln>
        </p:spPr>
        <p:txBody>
          <a:bodyPr wrap="square" lIns="121712" tIns="60856" rIns="121712" bIns="60856" anchor="ctr" anchorCtr="0">
            <a:spAutoFit/>
          </a:bodyPr>
          <a:lstStyle/>
          <a:p>
            <a:pPr algn="ctr">
              <a:lnSpc>
                <a:spcPct val="150000"/>
              </a:lnSpc>
            </a:pPr>
            <a:r>
              <a:rPr lang="zh-CN" altLang="en-US" sz="1355" b="1">
                <a:solidFill>
                  <a:srgbClr val="17375E"/>
                </a:solidFill>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endParaRPr lang="en-US" altLang="zh-CN" sz="1355" b="1" dirty="0">
              <a:solidFill>
                <a:srgbClr val="17375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0" name="矩形 29"/>
          <p:cNvSpPr/>
          <p:nvPr/>
        </p:nvSpPr>
        <p:spPr>
          <a:xfrm>
            <a:off x="7261583" y="4094438"/>
            <a:ext cx="1636191" cy="685747"/>
          </a:xfrm>
          <a:prstGeom prst="rect">
            <a:avLst/>
          </a:prstGeom>
        </p:spPr>
        <p:txBody>
          <a:bodyPr wrap="square" lIns="121712" tIns="60856" rIns="121712" bIns="60856">
            <a:spAutoFit/>
          </a:bodyPr>
          <a:lstStyle/>
          <a:p>
            <a:pPr algn="ctr"/>
            <a:r>
              <a:rPr lang="zh-CN" altLang="en-US" sz="1219">
                <a:solidFill>
                  <a:srgbClr val="262626"/>
                </a:solidFill>
                <a:latin typeface="Source Han Serif SC" panose="02020400000000000000" pitchFamily="18" charset="-122"/>
                <a:ea typeface="Source Han Serif SC" panose="02020400000000000000" pitchFamily="18" charset="-122"/>
                <a:cs typeface="华文黑体" pitchFamily="2" charset="-122"/>
                <a:sym typeface="Source Han Serif SC" panose="02020400000000000000" pitchFamily="18" charset="-122"/>
              </a:rPr>
              <a:t>点击添加文本点击添加文本点击添加文本点击添加文本</a:t>
            </a:r>
            <a:endParaRPr lang="zh-CN" altLang="en-US" sz="1219">
              <a:solidFill>
                <a:srgbClr val="2626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1" name="矩形 30"/>
          <p:cNvSpPr/>
          <p:nvPr/>
        </p:nvSpPr>
        <p:spPr>
          <a:xfrm>
            <a:off x="9288126" y="4272588"/>
            <a:ext cx="1636189" cy="398874"/>
          </a:xfrm>
          <a:prstGeom prst="rect">
            <a:avLst/>
          </a:prstGeom>
        </p:spPr>
        <p:txBody>
          <a:bodyPr wrap="square" lIns="121712" tIns="60856" rIns="121712" bIns="60856" anchor="ctr" anchorCtr="0">
            <a:spAutoFit/>
          </a:bodyPr>
          <a:lstStyle/>
          <a:p>
            <a:pPr algn="ctr">
              <a:lnSpc>
                <a:spcPct val="150000"/>
              </a:lnSpc>
            </a:pPr>
            <a:r>
              <a:rPr lang="zh-CN" altLang="en-US" sz="1355" b="1">
                <a:solidFill>
                  <a:srgbClr val="17375E"/>
                </a:solidFill>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endParaRPr lang="en-US" altLang="zh-CN" sz="1355" b="1" dirty="0">
              <a:solidFill>
                <a:srgbClr val="17375E"/>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2" name="矩形 31"/>
          <p:cNvSpPr/>
          <p:nvPr/>
        </p:nvSpPr>
        <p:spPr>
          <a:xfrm>
            <a:off x="9288125" y="4721039"/>
            <a:ext cx="1636191" cy="685747"/>
          </a:xfrm>
          <a:prstGeom prst="rect">
            <a:avLst/>
          </a:prstGeom>
        </p:spPr>
        <p:txBody>
          <a:bodyPr wrap="square" lIns="121712" tIns="60856" rIns="121712" bIns="60856">
            <a:spAutoFit/>
          </a:bodyPr>
          <a:lstStyle/>
          <a:p>
            <a:pPr algn="ctr"/>
            <a:r>
              <a:rPr lang="zh-CN" altLang="en-US" sz="1219">
                <a:solidFill>
                  <a:srgbClr val="262626"/>
                </a:solidFill>
                <a:latin typeface="Source Han Serif SC" panose="02020400000000000000" pitchFamily="18" charset="-122"/>
                <a:ea typeface="Source Han Serif SC" panose="02020400000000000000" pitchFamily="18" charset="-122"/>
                <a:cs typeface="华文黑体" pitchFamily="2" charset="-122"/>
                <a:sym typeface="Source Han Serif SC" panose="02020400000000000000" pitchFamily="18" charset="-122"/>
              </a:rPr>
              <a:t>点击添加文本点击添加文本点击添加文本点击添加文本</a:t>
            </a:r>
            <a:endParaRPr lang="zh-CN" altLang="en-US" sz="1219">
              <a:solidFill>
                <a:srgbClr val="2626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cxnSp>
        <p:nvCxnSpPr>
          <p:cNvPr id="33" name="直接连接符 32">
            <a:extLst>
              <a:ext uri="{FF2B5EF4-FFF2-40B4-BE49-F238E27FC236}">
                <a16:creationId xmlns:a16="http://schemas.microsoft.com/office/drawing/2014/main" id="{27818C0E-3CF8-4E0E-9E5F-C575C9FC4AAE}"/>
              </a:ext>
            </a:extLst>
          </p:cNvPr>
          <p:cNvCxnSpPr>
            <a:cxnSpLocks/>
          </p:cNvCxnSpPr>
          <p:nvPr/>
        </p:nvCxnSpPr>
        <p:spPr>
          <a:xfrm flipH="1">
            <a:off x="1" y="624188"/>
            <a:ext cx="781049"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7D6A63D-FC1B-4E85-AD2E-4749250AFC8E}"/>
              </a:ext>
            </a:extLst>
          </p:cNvPr>
          <p:cNvCxnSpPr>
            <a:cxnSpLocks/>
          </p:cNvCxnSpPr>
          <p:nvPr/>
        </p:nvCxnSpPr>
        <p:spPr>
          <a:xfrm flipH="1">
            <a:off x="3657075" y="624188"/>
            <a:ext cx="8520412" cy="0"/>
          </a:xfrm>
          <a:prstGeom prst="line">
            <a:avLst/>
          </a:prstGeom>
          <a:ln w="63500" cap="rnd">
            <a:gradFill flip="none" rotWithShape="1">
              <a:gsLst>
                <a:gs pos="0">
                  <a:schemeClr val="accent2"/>
                </a:gs>
                <a:gs pos="100000">
                  <a:srgbClr val="002060"/>
                </a:gs>
              </a:gsLst>
              <a:lin ang="2700000" scaled="1"/>
              <a:tileRect/>
            </a:gradFill>
            <a:prstDash val="sysDot"/>
            <a:round/>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4D0507FB-F9AB-4BCB-A9F8-7E3AC38B3A71}"/>
              </a:ext>
            </a:extLst>
          </p:cNvPr>
          <p:cNvSpPr txBox="1"/>
          <p:nvPr/>
        </p:nvSpPr>
        <p:spPr>
          <a:xfrm>
            <a:off x="1248075" y="362578"/>
            <a:ext cx="1994105" cy="523220"/>
          </a:xfrm>
          <a:prstGeom prst="rect">
            <a:avLst/>
          </a:prstGeom>
          <a:noFill/>
        </p:spPr>
        <p:txBody>
          <a:bodyPr wrap="square" rtlCol="0">
            <a:spAutoFit/>
            <a:scene3d>
              <a:camera prst="orthographicFront"/>
              <a:lightRig rig="threePt" dir="t"/>
            </a:scene3d>
            <a:sp3d contourW="12700"/>
          </a:bodyPr>
          <a:lstStyle/>
          <a:p>
            <a:pPr algn="dist"/>
            <a:r>
              <a:rPr lang="zh-CN" altLang="en-US" sz="2800" b="1" dirty="0">
                <a:latin typeface="Source Han Serif SC" panose="02020400000000000000" pitchFamily="18" charset="-122"/>
                <a:ea typeface="Source Han Serif SC" panose="02020400000000000000" pitchFamily="18" charset="-122"/>
                <a:sym typeface="Source Han Serif SC" panose="02020400000000000000" pitchFamily="18" charset="-122"/>
              </a:rPr>
              <a:t>添加标题</a:t>
            </a:r>
          </a:p>
        </p:txBody>
      </p:sp>
      <p:grpSp>
        <p:nvGrpSpPr>
          <p:cNvPr id="36" name="组合 35">
            <a:extLst>
              <a:ext uri="{FF2B5EF4-FFF2-40B4-BE49-F238E27FC236}">
                <a16:creationId xmlns:a16="http://schemas.microsoft.com/office/drawing/2014/main" id="{F8B279BA-0C93-4752-9C4D-218B433A5104}"/>
              </a:ext>
            </a:extLst>
          </p:cNvPr>
          <p:cNvGrpSpPr/>
          <p:nvPr/>
        </p:nvGrpSpPr>
        <p:grpSpPr>
          <a:xfrm>
            <a:off x="3315833" y="453567"/>
            <a:ext cx="341242" cy="341242"/>
            <a:chOff x="3334026" y="478902"/>
            <a:chExt cx="806174" cy="806174"/>
          </a:xfrm>
        </p:grpSpPr>
        <p:sp>
          <p:nvSpPr>
            <p:cNvPr id="37" name="矩形 36">
              <a:extLst>
                <a:ext uri="{FF2B5EF4-FFF2-40B4-BE49-F238E27FC236}">
                  <a16:creationId xmlns:a16="http://schemas.microsoft.com/office/drawing/2014/main" id="{FF0BD646-59DD-4ADE-8A07-C9AB59930790}"/>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8" name="加号 37">
              <a:extLst>
                <a:ext uri="{FF2B5EF4-FFF2-40B4-BE49-F238E27FC236}">
                  <a16:creationId xmlns:a16="http://schemas.microsoft.com/office/drawing/2014/main" id="{F671C135-999C-439E-8B86-3F2091232C57}"/>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39" name="组合 38">
            <a:extLst>
              <a:ext uri="{FF2B5EF4-FFF2-40B4-BE49-F238E27FC236}">
                <a16:creationId xmlns:a16="http://schemas.microsoft.com/office/drawing/2014/main" id="{D5690B59-5F9A-4D9E-9F60-5377996C7A9A}"/>
              </a:ext>
            </a:extLst>
          </p:cNvPr>
          <p:cNvGrpSpPr/>
          <p:nvPr/>
        </p:nvGrpSpPr>
        <p:grpSpPr>
          <a:xfrm>
            <a:off x="833179" y="453567"/>
            <a:ext cx="341242" cy="341242"/>
            <a:chOff x="3334026" y="478902"/>
            <a:chExt cx="806174" cy="806174"/>
          </a:xfrm>
        </p:grpSpPr>
        <p:sp>
          <p:nvSpPr>
            <p:cNvPr id="40" name="矩形 39">
              <a:extLst>
                <a:ext uri="{FF2B5EF4-FFF2-40B4-BE49-F238E27FC236}">
                  <a16:creationId xmlns:a16="http://schemas.microsoft.com/office/drawing/2014/main" id="{84E9C5A7-70BB-4237-845E-2D5D6C0B3108}"/>
                </a:ext>
              </a:extLst>
            </p:cNvPr>
            <p:cNvSpPr/>
            <p:nvPr/>
          </p:nvSpPr>
          <p:spPr>
            <a:xfrm>
              <a:off x="3368417" y="513294"/>
              <a:ext cx="737384" cy="737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1" name="加号 40">
              <a:extLst>
                <a:ext uri="{FF2B5EF4-FFF2-40B4-BE49-F238E27FC236}">
                  <a16:creationId xmlns:a16="http://schemas.microsoft.com/office/drawing/2014/main" id="{EDFF5F18-72F1-4A09-BA31-6D4C79736CB9}"/>
                </a:ext>
              </a:extLst>
            </p:cNvPr>
            <p:cNvSpPr/>
            <p:nvPr/>
          </p:nvSpPr>
          <p:spPr>
            <a:xfrm>
              <a:off x="3334026" y="478902"/>
              <a:ext cx="806174" cy="806174"/>
            </a:xfrm>
            <a:prstGeom prst="mathPlus">
              <a:avLst>
                <a:gd name="adj1" fmla="val 12611"/>
              </a:avLst>
            </a:prstGeom>
            <a:gradFill>
              <a:gsLst>
                <a:gs pos="0">
                  <a:schemeClr val="accent2">
                    <a:alpha val="80000"/>
                  </a:schemeClr>
                </a:gs>
                <a:gs pos="100000">
                  <a:srgbClr val="00206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42" name="文本框 41">
            <a:extLst>
              <a:ext uri="{FF2B5EF4-FFF2-40B4-BE49-F238E27FC236}">
                <a16:creationId xmlns:a16="http://schemas.microsoft.com/office/drawing/2014/main" id="{806AE318-43D0-4044-9C27-161D9E5D9C33}"/>
              </a:ext>
            </a:extLst>
          </p:cNvPr>
          <p:cNvSpPr txBox="1"/>
          <p:nvPr/>
        </p:nvSpPr>
        <p:spPr>
          <a:xfrm>
            <a:off x="1248075" y="867131"/>
            <a:ext cx="5020320" cy="246221"/>
          </a:xfrm>
          <a:prstGeom prst="rect">
            <a:avLst/>
          </a:prstGeom>
          <a:noFill/>
        </p:spPr>
        <p:txBody>
          <a:bodyPr wrap="square">
            <a:spAutoFit/>
            <a:scene3d>
              <a:camera prst="orthographicFront"/>
              <a:lightRig rig="threePt" dir="t"/>
            </a:scene3d>
            <a:sp3d contourW="12700"/>
          </a:bodyPr>
          <a:lstStyle/>
          <a:p>
            <a:pPr>
              <a:defRPr/>
            </a:pP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This template is exclusively designed by Fei </a:t>
            </a:r>
            <a:r>
              <a:rPr lang="en-US" altLang="zh-CN" sz="1000" dirty="0" err="1">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er</a:t>
            </a:r>
            <a:r>
              <a:rPr lang="en-US" altLang="zh-CN" sz="1000" dirty="0">
                <a:solidFill>
                  <a:schemeClr val="bg1">
                    <a:lumMod val="6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 creative</a:t>
            </a:r>
          </a:p>
        </p:txBody>
      </p:sp>
    </p:spTree>
    <p:extLst>
      <p:ext uri="{BB962C8B-B14F-4D97-AF65-F5344CB8AC3E}">
        <p14:creationId xmlns:p14="http://schemas.microsoft.com/office/powerpoint/2010/main" val="2929311756"/>
      </p:ext>
    </p:extLst>
  </p:cSld>
  <p:clrMapOvr>
    <a:masterClrMapping/>
  </p:clrMapOvr>
  <mc:AlternateContent xmlns:mc="http://schemas.openxmlformats.org/markup-compatibility/2006" xmlns:p14="http://schemas.microsoft.com/office/powerpoint/2010/main">
    <mc:Choice Requires="p14">
      <p:transition spd="slow" p14:dur="1250" advClick="0" advTm="0">
        <p14:window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ppt_x</p:attrName>
                                        </p:attrNameLst>
                                      </p:cBhvr>
                                      <p:tavLst>
                                        <p:tav tm="0">
                                          <p:val>
                                            <p:fltVal val="0.5"/>
                                          </p:val>
                                        </p:tav>
                                        <p:tav tm="100000">
                                          <p:val>
                                            <p:strVal val="#ppt_x"/>
                                          </p:val>
                                        </p:tav>
                                      </p:tavLst>
                                    </p:anim>
                                    <p:anim calcmode="lin" valueType="num">
                                      <p:cBhvr>
                                        <p:cTn id="10" dur="500" fill="hold"/>
                                        <p:tgtEl>
                                          <p:spTgt spid="6"/>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ppt_x</p:attrName>
                                        </p:attrNameLst>
                                      </p:cBhvr>
                                      <p:tavLst>
                                        <p:tav tm="0">
                                          <p:val>
                                            <p:fltVal val="0.5"/>
                                          </p:val>
                                        </p:tav>
                                        <p:tav tm="100000">
                                          <p:val>
                                            <p:strVal val="#ppt_x"/>
                                          </p:val>
                                        </p:tav>
                                      </p:tavLst>
                                    </p:anim>
                                    <p:anim calcmode="lin" valueType="num">
                                      <p:cBhvr>
                                        <p:cTn id="16" dur="500" fill="hold"/>
                                        <p:tgtEl>
                                          <p:spTgt spid="5"/>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10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 calcmode="lin" valueType="num">
                                      <p:cBhvr>
                                        <p:cTn id="21" dur="500" fill="hold"/>
                                        <p:tgtEl>
                                          <p:spTgt spid="7"/>
                                        </p:tgtEl>
                                        <p:attrNameLst>
                                          <p:attrName>ppt_x</p:attrName>
                                        </p:attrNameLst>
                                      </p:cBhvr>
                                      <p:tavLst>
                                        <p:tav tm="0">
                                          <p:val>
                                            <p:fltVal val="0.5"/>
                                          </p:val>
                                        </p:tav>
                                        <p:tav tm="100000">
                                          <p:val>
                                            <p:strVal val="#ppt_x"/>
                                          </p:val>
                                        </p:tav>
                                      </p:tavLst>
                                    </p:anim>
                                    <p:anim calcmode="lin" valueType="num">
                                      <p:cBhvr>
                                        <p:cTn id="22" dur="500" fill="hold"/>
                                        <p:tgtEl>
                                          <p:spTgt spid="7"/>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0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 calcmode="lin" valueType="num">
                                      <p:cBhvr>
                                        <p:cTn id="27" dur="500" fill="hold"/>
                                        <p:tgtEl>
                                          <p:spTgt spid="4"/>
                                        </p:tgtEl>
                                        <p:attrNameLst>
                                          <p:attrName>ppt_x</p:attrName>
                                        </p:attrNameLst>
                                      </p:cBhvr>
                                      <p:tavLst>
                                        <p:tav tm="0">
                                          <p:val>
                                            <p:fltVal val="0.5"/>
                                          </p:val>
                                        </p:tav>
                                        <p:tav tm="100000">
                                          <p:val>
                                            <p:strVal val="#ppt_x"/>
                                          </p:val>
                                        </p:tav>
                                      </p:tavLst>
                                    </p:anim>
                                    <p:anim calcmode="lin" valueType="num">
                                      <p:cBhvr>
                                        <p:cTn id="28" dur="500" fill="hold"/>
                                        <p:tgtEl>
                                          <p:spTgt spid="4"/>
                                        </p:tgtEl>
                                        <p:attrNameLst>
                                          <p:attrName>ppt_y</p:attrName>
                                        </p:attrNameLst>
                                      </p:cBhvr>
                                      <p:tavLst>
                                        <p:tav tm="0">
                                          <p:val>
                                            <p:fltVal val="0.5"/>
                                          </p:val>
                                        </p:tav>
                                        <p:tav tm="100000">
                                          <p:val>
                                            <p:strVal val="#ppt_y"/>
                                          </p:val>
                                        </p:tav>
                                      </p:tavLst>
                                    </p:anim>
                                  </p:childTnLst>
                                </p:cTn>
                              </p:par>
                              <p:par>
                                <p:cTn id="29" presetID="23" presetClass="entr" presetSubtype="528" fill="hold" grpId="0" nodeType="withEffect">
                                  <p:stCondLst>
                                    <p:cond delay="20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 calcmode="lin" valueType="num">
                                      <p:cBhvr>
                                        <p:cTn id="33" dur="500" fill="hold"/>
                                        <p:tgtEl>
                                          <p:spTgt spid="8"/>
                                        </p:tgtEl>
                                        <p:attrNameLst>
                                          <p:attrName>ppt_x</p:attrName>
                                        </p:attrNameLst>
                                      </p:cBhvr>
                                      <p:tavLst>
                                        <p:tav tm="0">
                                          <p:val>
                                            <p:fltVal val="0.5"/>
                                          </p:val>
                                        </p:tav>
                                        <p:tav tm="100000">
                                          <p:val>
                                            <p:strVal val="#ppt_x"/>
                                          </p:val>
                                        </p:tav>
                                      </p:tavLst>
                                    </p:anim>
                                    <p:anim calcmode="lin" valueType="num">
                                      <p:cBhvr>
                                        <p:cTn id="34" dur="500" fill="hold"/>
                                        <p:tgtEl>
                                          <p:spTgt spid="8"/>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30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 calcmode="lin" valueType="num">
                                      <p:cBhvr>
                                        <p:cTn id="39" dur="500" fill="hold"/>
                                        <p:tgtEl>
                                          <p:spTgt spid="10"/>
                                        </p:tgtEl>
                                        <p:attrNameLst>
                                          <p:attrName>ppt_x</p:attrName>
                                        </p:attrNameLst>
                                      </p:cBhvr>
                                      <p:tavLst>
                                        <p:tav tm="0">
                                          <p:val>
                                            <p:fltVal val="0.5"/>
                                          </p:val>
                                        </p:tav>
                                        <p:tav tm="100000">
                                          <p:val>
                                            <p:strVal val="#ppt_x"/>
                                          </p:val>
                                        </p:tav>
                                      </p:tavLst>
                                    </p:anim>
                                    <p:anim calcmode="lin" valueType="num">
                                      <p:cBhvr>
                                        <p:cTn id="40" dur="500" fill="hold"/>
                                        <p:tgtEl>
                                          <p:spTgt spid="10"/>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3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 calcmode="lin" valueType="num">
                                      <p:cBhvr>
                                        <p:cTn id="45" dur="500" fill="hold"/>
                                        <p:tgtEl>
                                          <p:spTgt spid="11"/>
                                        </p:tgtEl>
                                        <p:attrNameLst>
                                          <p:attrName>ppt_x</p:attrName>
                                        </p:attrNameLst>
                                      </p:cBhvr>
                                      <p:tavLst>
                                        <p:tav tm="0">
                                          <p:val>
                                            <p:fltVal val="0.5"/>
                                          </p:val>
                                        </p:tav>
                                        <p:tav tm="100000">
                                          <p:val>
                                            <p:strVal val="#ppt_x"/>
                                          </p:val>
                                        </p:tav>
                                      </p:tavLst>
                                    </p:anim>
                                    <p:anim calcmode="lin" valueType="num">
                                      <p:cBhvr>
                                        <p:cTn id="46" dur="500" fill="hold"/>
                                        <p:tgtEl>
                                          <p:spTgt spid="11"/>
                                        </p:tgtEl>
                                        <p:attrNameLst>
                                          <p:attrName>ppt_y</p:attrName>
                                        </p:attrNameLst>
                                      </p:cBhvr>
                                      <p:tavLst>
                                        <p:tav tm="0">
                                          <p:val>
                                            <p:fltVal val="0.5"/>
                                          </p:val>
                                        </p:tav>
                                        <p:tav tm="100000">
                                          <p:val>
                                            <p:strVal val="#ppt_y"/>
                                          </p:val>
                                        </p:tav>
                                      </p:tavLst>
                                    </p:anim>
                                  </p:childTnLst>
                                </p:cTn>
                              </p:par>
                              <p:par>
                                <p:cTn id="47" presetID="23" presetClass="entr" presetSubtype="528" fill="hold" grpId="0" nodeType="withEffect">
                                  <p:stCondLst>
                                    <p:cond delay="40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fltVal val="0"/>
                                          </p:val>
                                        </p:tav>
                                        <p:tav tm="100000">
                                          <p:val>
                                            <p:strVal val="#ppt_w"/>
                                          </p:val>
                                        </p:tav>
                                      </p:tavLst>
                                    </p:anim>
                                    <p:anim calcmode="lin" valueType="num">
                                      <p:cBhvr>
                                        <p:cTn id="50" dur="500" fill="hold"/>
                                        <p:tgtEl>
                                          <p:spTgt spid="9"/>
                                        </p:tgtEl>
                                        <p:attrNameLst>
                                          <p:attrName>ppt_h</p:attrName>
                                        </p:attrNameLst>
                                      </p:cBhvr>
                                      <p:tavLst>
                                        <p:tav tm="0">
                                          <p:val>
                                            <p:fltVal val="0"/>
                                          </p:val>
                                        </p:tav>
                                        <p:tav tm="100000">
                                          <p:val>
                                            <p:strVal val="#ppt_h"/>
                                          </p:val>
                                        </p:tav>
                                      </p:tavLst>
                                    </p:anim>
                                    <p:anim calcmode="lin" valueType="num">
                                      <p:cBhvr>
                                        <p:cTn id="51" dur="500" fill="hold"/>
                                        <p:tgtEl>
                                          <p:spTgt spid="9"/>
                                        </p:tgtEl>
                                        <p:attrNameLst>
                                          <p:attrName>ppt_x</p:attrName>
                                        </p:attrNameLst>
                                      </p:cBhvr>
                                      <p:tavLst>
                                        <p:tav tm="0">
                                          <p:val>
                                            <p:fltVal val="0.5"/>
                                          </p:val>
                                        </p:tav>
                                        <p:tav tm="100000">
                                          <p:val>
                                            <p:strVal val="#ppt_x"/>
                                          </p:val>
                                        </p:tav>
                                      </p:tavLst>
                                    </p:anim>
                                    <p:anim calcmode="lin" valueType="num">
                                      <p:cBhvr>
                                        <p:cTn id="52" dur="500" fill="hold"/>
                                        <p:tgtEl>
                                          <p:spTgt spid="9"/>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400"/>
                                  </p:stCondLst>
                                  <p:childTnLst>
                                    <p:set>
                                      <p:cBhvr>
                                        <p:cTn id="54" dur="1" fill="hold">
                                          <p:stCondLst>
                                            <p:cond delay="0"/>
                                          </p:stCondLst>
                                        </p:cTn>
                                        <p:tgtEl>
                                          <p:spTgt spid="12"/>
                                        </p:tgtEl>
                                        <p:attrNameLst>
                                          <p:attrName>style.visibility</p:attrName>
                                        </p:attrNameLst>
                                      </p:cBhvr>
                                      <p:to>
                                        <p:strVal val="visible"/>
                                      </p:to>
                                    </p:set>
                                    <p:anim calcmode="lin" valueType="num">
                                      <p:cBhvr>
                                        <p:cTn id="55" dur="500" fill="hold"/>
                                        <p:tgtEl>
                                          <p:spTgt spid="12"/>
                                        </p:tgtEl>
                                        <p:attrNameLst>
                                          <p:attrName>ppt_w</p:attrName>
                                        </p:attrNameLst>
                                      </p:cBhvr>
                                      <p:tavLst>
                                        <p:tav tm="0">
                                          <p:val>
                                            <p:fltVal val="0"/>
                                          </p:val>
                                        </p:tav>
                                        <p:tav tm="100000">
                                          <p:val>
                                            <p:strVal val="#ppt_w"/>
                                          </p:val>
                                        </p:tav>
                                      </p:tavLst>
                                    </p:anim>
                                    <p:anim calcmode="lin" valueType="num">
                                      <p:cBhvr>
                                        <p:cTn id="56" dur="500" fill="hold"/>
                                        <p:tgtEl>
                                          <p:spTgt spid="12"/>
                                        </p:tgtEl>
                                        <p:attrNameLst>
                                          <p:attrName>ppt_h</p:attrName>
                                        </p:attrNameLst>
                                      </p:cBhvr>
                                      <p:tavLst>
                                        <p:tav tm="0">
                                          <p:val>
                                            <p:fltVal val="0"/>
                                          </p:val>
                                        </p:tav>
                                        <p:tav tm="100000">
                                          <p:val>
                                            <p:strVal val="#ppt_h"/>
                                          </p:val>
                                        </p:tav>
                                      </p:tavLst>
                                    </p:anim>
                                    <p:anim calcmode="lin" valueType="num">
                                      <p:cBhvr>
                                        <p:cTn id="57" dur="500" fill="hold"/>
                                        <p:tgtEl>
                                          <p:spTgt spid="12"/>
                                        </p:tgtEl>
                                        <p:attrNameLst>
                                          <p:attrName>ppt_x</p:attrName>
                                        </p:attrNameLst>
                                      </p:cBhvr>
                                      <p:tavLst>
                                        <p:tav tm="0">
                                          <p:val>
                                            <p:fltVal val="0.5"/>
                                          </p:val>
                                        </p:tav>
                                        <p:tav tm="100000">
                                          <p:val>
                                            <p:strVal val="#ppt_x"/>
                                          </p:val>
                                        </p:tav>
                                      </p:tavLst>
                                    </p:anim>
                                    <p:anim calcmode="lin" valueType="num">
                                      <p:cBhvr>
                                        <p:cTn id="58" dur="500" fill="hold"/>
                                        <p:tgtEl>
                                          <p:spTgt spid="12"/>
                                        </p:tgtEl>
                                        <p:attrNameLst>
                                          <p:attrName>ppt_y</p:attrName>
                                        </p:attrNameLst>
                                      </p:cBhvr>
                                      <p:tavLst>
                                        <p:tav tm="0">
                                          <p:val>
                                            <p:fltVal val="0.5"/>
                                          </p:val>
                                        </p:tav>
                                        <p:tav tm="100000">
                                          <p:val>
                                            <p:strVal val="#ppt_y"/>
                                          </p:val>
                                        </p:tav>
                                      </p:tavLst>
                                    </p:anim>
                                  </p:childTnLst>
                                </p:cTn>
                              </p:par>
                            </p:childTnLst>
                          </p:cTn>
                        </p:par>
                        <p:par>
                          <p:cTn id="59" fill="hold">
                            <p:stCondLst>
                              <p:cond delay="900"/>
                            </p:stCondLst>
                            <p:childTnLst>
                              <p:par>
                                <p:cTn id="60" presetID="55" presetClass="entr" presetSubtype="0"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p:cTn id="62" dur="500" fill="hold"/>
                                        <p:tgtEl>
                                          <p:spTgt spid="20"/>
                                        </p:tgtEl>
                                        <p:attrNameLst>
                                          <p:attrName>ppt_w</p:attrName>
                                        </p:attrNameLst>
                                      </p:cBhvr>
                                      <p:tavLst>
                                        <p:tav tm="0">
                                          <p:val>
                                            <p:strVal val="#ppt_w*0.70"/>
                                          </p:val>
                                        </p:tav>
                                        <p:tav tm="100000">
                                          <p:val>
                                            <p:strVal val="#ppt_w"/>
                                          </p:val>
                                        </p:tav>
                                      </p:tavLst>
                                    </p:anim>
                                    <p:anim calcmode="lin" valueType="num">
                                      <p:cBhvr>
                                        <p:cTn id="63" dur="500" fill="hold"/>
                                        <p:tgtEl>
                                          <p:spTgt spid="20"/>
                                        </p:tgtEl>
                                        <p:attrNameLst>
                                          <p:attrName>ppt_h</p:attrName>
                                        </p:attrNameLst>
                                      </p:cBhvr>
                                      <p:tavLst>
                                        <p:tav tm="0">
                                          <p:val>
                                            <p:strVal val="#ppt_h"/>
                                          </p:val>
                                        </p:tav>
                                        <p:tav tm="100000">
                                          <p:val>
                                            <p:strVal val="#ppt_h"/>
                                          </p:val>
                                        </p:tav>
                                      </p:tavLst>
                                    </p:anim>
                                    <p:animEffect transition="in" filter="fade">
                                      <p:cBhvr>
                                        <p:cTn id="64" dur="500"/>
                                        <p:tgtEl>
                                          <p:spTgt spid="20"/>
                                        </p:tgtEl>
                                      </p:cBhvr>
                                    </p:animEffect>
                                  </p:childTnLst>
                                </p:cTn>
                              </p:par>
                              <p:par>
                                <p:cTn id="65" presetID="55"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strVal val="#ppt_w*0.70"/>
                                          </p:val>
                                        </p:tav>
                                        <p:tav tm="100000">
                                          <p:val>
                                            <p:strVal val="#ppt_w"/>
                                          </p:val>
                                        </p:tav>
                                      </p:tavLst>
                                    </p:anim>
                                    <p:anim calcmode="lin" valueType="num">
                                      <p:cBhvr>
                                        <p:cTn id="68" dur="500" fill="hold"/>
                                        <p:tgtEl>
                                          <p:spTgt spid="18"/>
                                        </p:tgtEl>
                                        <p:attrNameLst>
                                          <p:attrName>ppt_h</p:attrName>
                                        </p:attrNameLst>
                                      </p:cBhvr>
                                      <p:tavLst>
                                        <p:tav tm="0">
                                          <p:val>
                                            <p:strVal val="#ppt_h"/>
                                          </p:val>
                                        </p:tav>
                                        <p:tav tm="100000">
                                          <p:val>
                                            <p:strVal val="#ppt_h"/>
                                          </p:val>
                                        </p:tav>
                                      </p:tavLst>
                                    </p:anim>
                                    <p:animEffect transition="in" filter="fade">
                                      <p:cBhvr>
                                        <p:cTn id="69" dur="500"/>
                                        <p:tgtEl>
                                          <p:spTgt spid="18"/>
                                        </p:tgtEl>
                                      </p:cBhvr>
                                    </p:animEffect>
                                  </p:childTnLst>
                                </p:cTn>
                              </p:par>
                              <p:par>
                                <p:cTn id="70" presetID="55"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p:cTn id="72" dur="500" fill="hold"/>
                                        <p:tgtEl>
                                          <p:spTgt spid="21"/>
                                        </p:tgtEl>
                                        <p:attrNameLst>
                                          <p:attrName>ppt_w</p:attrName>
                                        </p:attrNameLst>
                                      </p:cBhvr>
                                      <p:tavLst>
                                        <p:tav tm="0">
                                          <p:val>
                                            <p:strVal val="#ppt_w*0.70"/>
                                          </p:val>
                                        </p:tav>
                                        <p:tav tm="100000">
                                          <p:val>
                                            <p:strVal val="#ppt_w"/>
                                          </p:val>
                                        </p:tav>
                                      </p:tavLst>
                                    </p:anim>
                                    <p:anim calcmode="lin" valueType="num">
                                      <p:cBhvr>
                                        <p:cTn id="73" dur="500" fill="hold"/>
                                        <p:tgtEl>
                                          <p:spTgt spid="21"/>
                                        </p:tgtEl>
                                        <p:attrNameLst>
                                          <p:attrName>ppt_h</p:attrName>
                                        </p:attrNameLst>
                                      </p:cBhvr>
                                      <p:tavLst>
                                        <p:tav tm="0">
                                          <p:val>
                                            <p:strVal val="#ppt_h"/>
                                          </p:val>
                                        </p:tav>
                                        <p:tav tm="100000">
                                          <p:val>
                                            <p:strVal val="#ppt_h"/>
                                          </p:val>
                                        </p:tav>
                                      </p:tavLst>
                                    </p:anim>
                                    <p:animEffect transition="in" filter="fade">
                                      <p:cBhvr>
                                        <p:cTn id="74" dur="500"/>
                                        <p:tgtEl>
                                          <p:spTgt spid="21"/>
                                        </p:tgtEl>
                                      </p:cBhvr>
                                    </p:animEffect>
                                  </p:childTnLst>
                                </p:cTn>
                              </p:par>
                              <p:par>
                                <p:cTn id="75" presetID="55"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p:cTn id="77" dur="500" fill="hold"/>
                                        <p:tgtEl>
                                          <p:spTgt spid="19"/>
                                        </p:tgtEl>
                                        <p:attrNameLst>
                                          <p:attrName>ppt_w</p:attrName>
                                        </p:attrNameLst>
                                      </p:cBhvr>
                                      <p:tavLst>
                                        <p:tav tm="0">
                                          <p:val>
                                            <p:strVal val="#ppt_w*0.70"/>
                                          </p:val>
                                        </p:tav>
                                        <p:tav tm="100000">
                                          <p:val>
                                            <p:strVal val="#ppt_w"/>
                                          </p:val>
                                        </p:tav>
                                      </p:tavLst>
                                    </p:anim>
                                    <p:anim calcmode="lin" valueType="num">
                                      <p:cBhvr>
                                        <p:cTn id="78" dur="500" fill="hold"/>
                                        <p:tgtEl>
                                          <p:spTgt spid="19"/>
                                        </p:tgtEl>
                                        <p:attrNameLst>
                                          <p:attrName>ppt_h</p:attrName>
                                        </p:attrNameLst>
                                      </p:cBhvr>
                                      <p:tavLst>
                                        <p:tav tm="0">
                                          <p:val>
                                            <p:strVal val="#ppt_h"/>
                                          </p:val>
                                        </p:tav>
                                        <p:tav tm="100000">
                                          <p:val>
                                            <p:strVal val="#ppt_h"/>
                                          </p:val>
                                        </p:tav>
                                      </p:tavLst>
                                    </p:anim>
                                    <p:animEffect transition="in" filter="fade">
                                      <p:cBhvr>
                                        <p:cTn id="79" dur="500"/>
                                        <p:tgtEl>
                                          <p:spTgt spid="19"/>
                                        </p:tgtEl>
                                      </p:cBhvr>
                                    </p:animEffect>
                                  </p:childTnLst>
                                </p:cTn>
                              </p:par>
                              <p:par>
                                <p:cTn id="80" presetID="55"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p:cTn id="82" dur="500" fill="hold"/>
                                        <p:tgtEl>
                                          <p:spTgt spid="22"/>
                                        </p:tgtEl>
                                        <p:attrNameLst>
                                          <p:attrName>ppt_w</p:attrName>
                                        </p:attrNameLst>
                                      </p:cBhvr>
                                      <p:tavLst>
                                        <p:tav tm="0">
                                          <p:val>
                                            <p:strVal val="#ppt_w*0.70"/>
                                          </p:val>
                                        </p:tav>
                                        <p:tav tm="100000">
                                          <p:val>
                                            <p:strVal val="#ppt_w"/>
                                          </p:val>
                                        </p:tav>
                                      </p:tavLst>
                                    </p:anim>
                                    <p:anim calcmode="lin" valueType="num">
                                      <p:cBhvr>
                                        <p:cTn id="83" dur="500" fill="hold"/>
                                        <p:tgtEl>
                                          <p:spTgt spid="22"/>
                                        </p:tgtEl>
                                        <p:attrNameLst>
                                          <p:attrName>ppt_h</p:attrName>
                                        </p:attrNameLst>
                                      </p:cBhvr>
                                      <p:tavLst>
                                        <p:tav tm="0">
                                          <p:val>
                                            <p:strVal val="#ppt_h"/>
                                          </p:val>
                                        </p:tav>
                                        <p:tav tm="100000">
                                          <p:val>
                                            <p:strVal val="#ppt_h"/>
                                          </p:val>
                                        </p:tav>
                                      </p:tavLst>
                                    </p:anim>
                                    <p:animEffect transition="in" filter="fade">
                                      <p:cBhvr>
                                        <p:cTn id="84" dur="500"/>
                                        <p:tgtEl>
                                          <p:spTgt spid="22"/>
                                        </p:tgtEl>
                                      </p:cBhvr>
                                    </p:animEffect>
                                  </p:childTnLst>
                                </p:cTn>
                              </p:par>
                              <p:par>
                                <p:cTn id="85" presetID="22" presetClass="entr" presetSubtype="1" fill="hold" grpId="0" nodeType="withEffect" nodePh="1">
                                  <p:stCondLst>
                                    <p:cond delay="0"/>
                                  </p:stCondLst>
                                  <p:endCondLst>
                                    <p:cond evt="begin" delay="0">
                                      <p:tn val="85"/>
                                    </p:cond>
                                  </p:endCondLst>
                                  <p:childTnLst>
                                    <p:set>
                                      <p:cBhvr>
                                        <p:cTn id="86" dur="1" fill="hold">
                                          <p:stCondLst>
                                            <p:cond delay="0"/>
                                          </p:stCondLst>
                                        </p:cTn>
                                        <p:tgtEl>
                                          <p:spTgt spid="13"/>
                                        </p:tgtEl>
                                        <p:attrNameLst>
                                          <p:attrName>style.visibility</p:attrName>
                                        </p:attrNameLst>
                                      </p:cBhvr>
                                      <p:to>
                                        <p:strVal val="visible"/>
                                      </p:to>
                                    </p:set>
                                    <p:animEffect transition="in" filter="wipe(up)">
                                      <p:cBhvr>
                                        <p:cTn id="87" dur="500"/>
                                        <p:tgtEl>
                                          <p:spTgt spid="13"/>
                                        </p:tgtEl>
                                      </p:cBhvr>
                                    </p:animEffect>
                                  </p:childTnLst>
                                </p:cTn>
                              </p:par>
                              <p:par>
                                <p:cTn id="88" presetID="22" presetClass="entr" presetSubtype="1" fill="hold" grpId="0" nodeType="withEffect" nodePh="1">
                                  <p:stCondLst>
                                    <p:cond delay="0"/>
                                  </p:stCondLst>
                                  <p:endCondLst>
                                    <p:cond evt="begin" delay="0">
                                      <p:tn val="88"/>
                                    </p:cond>
                                  </p:endCondLst>
                                  <p:childTnLst>
                                    <p:set>
                                      <p:cBhvr>
                                        <p:cTn id="89" dur="1" fill="hold">
                                          <p:stCondLst>
                                            <p:cond delay="0"/>
                                          </p:stCondLst>
                                        </p:cTn>
                                        <p:tgtEl>
                                          <p:spTgt spid="14"/>
                                        </p:tgtEl>
                                        <p:attrNameLst>
                                          <p:attrName>style.visibility</p:attrName>
                                        </p:attrNameLst>
                                      </p:cBhvr>
                                      <p:to>
                                        <p:strVal val="visible"/>
                                      </p:to>
                                    </p:set>
                                    <p:animEffect transition="in" filter="wipe(up)">
                                      <p:cBhvr>
                                        <p:cTn id="90" dur="500"/>
                                        <p:tgtEl>
                                          <p:spTgt spid="14"/>
                                        </p:tgtEl>
                                      </p:cBhvr>
                                    </p:animEffect>
                                  </p:childTnLst>
                                </p:cTn>
                              </p:par>
                              <p:par>
                                <p:cTn id="91" presetID="22" presetClass="entr" presetSubtype="1" fill="hold" grpId="0" nodeType="withEffect" nodePh="1">
                                  <p:stCondLst>
                                    <p:cond delay="0"/>
                                  </p:stCondLst>
                                  <p:endCondLst>
                                    <p:cond evt="begin" delay="0">
                                      <p:tn val="91"/>
                                    </p:cond>
                                  </p:endCondLst>
                                  <p:childTnLst>
                                    <p:set>
                                      <p:cBhvr>
                                        <p:cTn id="92" dur="1" fill="hold">
                                          <p:stCondLst>
                                            <p:cond delay="0"/>
                                          </p:stCondLst>
                                        </p:cTn>
                                        <p:tgtEl>
                                          <p:spTgt spid="15"/>
                                        </p:tgtEl>
                                        <p:attrNameLst>
                                          <p:attrName>style.visibility</p:attrName>
                                        </p:attrNameLst>
                                      </p:cBhvr>
                                      <p:to>
                                        <p:strVal val="visible"/>
                                      </p:to>
                                    </p:set>
                                    <p:animEffect transition="in" filter="wipe(up)">
                                      <p:cBhvr>
                                        <p:cTn id="93" dur="500"/>
                                        <p:tgtEl>
                                          <p:spTgt spid="15"/>
                                        </p:tgtEl>
                                      </p:cBhvr>
                                    </p:animEffect>
                                  </p:childTnLst>
                                </p:cTn>
                              </p:par>
                              <p:par>
                                <p:cTn id="94" presetID="22" presetClass="entr" presetSubtype="1" fill="hold" grpId="0" nodeType="withEffect" nodePh="1">
                                  <p:stCondLst>
                                    <p:cond delay="0"/>
                                  </p:stCondLst>
                                  <p:endCondLst>
                                    <p:cond evt="begin" delay="0">
                                      <p:tn val="94"/>
                                    </p:cond>
                                  </p:endCondLst>
                                  <p:childTnLst>
                                    <p:set>
                                      <p:cBhvr>
                                        <p:cTn id="95" dur="1" fill="hold">
                                          <p:stCondLst>
                                            <p:cond delay="0"/>
                                          </p:stCondLst>
                                        </p:cTn>
                                        <p:tgtEl>
                                          <p:spTgt spid="16"/>
                                        </p:tgtEl>
                                        <p:attrNameLst>
                                          <p:attrName>style.visibility</p:attrName>
                                        </p:attrNameLst>
                                      </p:cBhvr>
                                      <p:to>
                                        <p:strVal val="visible"/>
                                      </p:to>
                                    </p:set>
                                    <p:animEffect transition="in" filter="wipe(up)">
                                      <p:cBhvr>
                                        <p:cTn id="96" dur="500"/>
                                        <p:tgtEl>
                                          <p:spTgt spid="16"/>
                                        </p:tgtEl>
                                      </p:cBhvr>
                                    </p:animEffect>
                                  </p:childTnLst>
                                </p:cTn>
                              </p:par>
                              <p:par>
                                <p:cTn id="97" presetID="22" presetClass="entr" presetSubtype="1" fill="hold" grpId="0" nodeType="withEffect" nodePh="1">
                                  <p:stCondLst>
                                    <p:cond delay="0"/>
                                  </p:stCondLst>
                                  <p:endCondLst>
                                    <p:cond evt="begin" delay="0">
                                      <p:tn val="97"/>
                                    </p:cond>
                                  </p:endCondLst>
                                  <p:childTnLst>
                                    <p:set>
                                      <p:cBhvr>
                                        <p:cTn id="98" dur="1" fill="hold">
                                          <p:stCondLst>
                                            <p:cond delay="0"/>
                                          </p:stCondLst>
                                        </p:cTn>
                                        <p:tgtEl>
                                          <p:spTgt spid="17"/>
                                        </p:tgtEl>
                                        <p:attrNameLst>
                                          <p:attrName>style.visibility</p:attrName>
                                        </p:attrNameLst>
                                      </p:cBhvr>
                                      <p:to>
                                        <p:strVal val="visible"/>
                                      </p:to>
                                    </p:set>
                                    <p:animEffect transition="in" filter="wipe(up)">
                                      <p:cBhvr>
                                        <p:cTn id="99" dur="500"/>
                                        <p:tgtEl>
                                          <p:spTgt spid="17"/>
                                        </p:tgtEl>
                                      </p:cBhvr>
                                    </p:animEffect>
                                  </p:childTnLst>
                                </p:cTn>
                              </p:par>
                            </p:childTnLst>
                          </p:cTn>
                        </p:par>
                        <p:par>
                          <p:cTn id="100" fill="hold">
                            <p:stCondLst>
                              <p:cond delay="1400"/>
                            </p:stCondLst>
                            <p:childTnLst>
                              <p:par>
                                <p:cTn id="101" presetID="10" presetClass="entr" presetSubtype="0" fill="hold" grpId="0" nodeType="after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fade">
                                      <p:cBhvr>
                                        <p:cTn id="103" dur="500"/>
                                        <p:tgtEl>
                                          <p:spTgt spid="2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fade">
                                      <p:cBhvr>
                                        <p:cTn id="106" dur="500"/>
                                        <p:tgtEl>
                                          <p:spTgt spid="24"/>
                                        </p:tgtEl>
                                      </p:cBhvr>
                                    </p:animEffect>
                                  </p:childTnLst>
                                </p:cTn>
                              </p:par>
                            </p:childTnLst>
                          </p:cTn>
                        </p:par>
                        <p:par>
                          <p:cTn id="107" fill="hold">
                            <p:stCondLst>
                              <p:cond delay="1900"/>
                            </p:stCondLst>
                            <p:childTnLst>
                              <p:par>
                                <p:cTn id="108" presetID="10" presetClass="entr" presetSubtype="0" fill="hold" grpId="0" nodeType="afterEffect">
                                  <p:stCondLst>
                                    <p:cond delay="0"/>
                                  </p:stCondLst>
                                  <p:childTnLst>
                                    <p:set>
                                      <p:cBhvr>
                                        <p:cTn id="109" dur="1" fill="hold">
                                          <p:stCondLst>
                                            <p:cond delay="0"/>
                                          </p:stCondLst>
                                        </p:cTn>
                                        <p:tgtEl>
                                          <p:spTgt spid="25"/>
                                        </p:tgtEl>
                                        <p:attrNameLst>
                                          <p:attrName>style.visibility</p:attrName>
                                        </p:attrNameLst>
                                      </p:cBhvr>
                                      <p:to>
                                        <p:strVal val="visible"/>
                                      </p:to>
                                    </p:set>
                                    <p:animEffect transition="in" filter="fade">
                                      <p:cBhvr>
                                        <p:cTn id="110" dur="500"/>
                                        <p:tgtEl>
                                          <p:spTgt spid="2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fade">
                                      <p:cBhvr>
                                        <p:cTn id="113" dur="500"/>
                                        <p:tgtEl>
                                          <p:spTgt spid="26"/>
                                        </p:tgtEl>
                                      </p:cBhvr>
                                    </p:animEffect>
                                  </p:childTnLst>
                                </p:cTn>
                              </p:par>
                            </p:childTnLst>
                          </p:cTn>
                        </p:par>
                        <p:par>
                          <p:cTn id="114" fill="hold">
                            <p:stCondLst>
                              <p:cond delay="2400"/>
                            </p:stCondLst>
                            <p:childTnLst>
                              <p:par>
                                <p:cTn id="115" presetID="10" presetClass="entr" presetSubtype="0" fill="hold" grpId="0" nodeType="afterEffect">
                                  <p:stCondLst>
                                    <p:cond delay="0"/>
                                  </p:stCondLst>
                                  <p:childTnLst>
                                    <p:set>
                                      <p:cBhvr>
                                        <p:cTn id="116" dur="1" fill="hold">
                                          <p:stCondLst>
                                            <p:cond delay="0"/>
                                          </p:stCondLst>
                                        </p:cTn>
                                        <p:tgtEl>
                                          <p:spTgt spid="27"/>
                                        </p:tgtEl>
                                        <p:attrNameLst>
                                          <p:attrName>style.visibility</p:attrName>
                                        </p:attrNameLst>
                                      </p:cBhvr>
                                      <p:to>
                                        <p:strVal val="visible"/>
                                      </p:to>
                                    </p:set>
                                    <p:animEffect transition="in" filter="fade">
                                      <p:cBhvr>
                                        <p:cTn id="117" dur="500"/>
                                        <p:tgtEl>
                                          <p:spTgt spid="2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8"/>
                                        </p:tgtEl>
                                        <p:attrNameLst>
                                          <p:attrName>style.visibility</p:attrName>
                                        </p:attrNameLst>
                                      </p:cBhvr>
                                      <p:to>
                                        <p:strVal val="visible"/>
                                      </p:to>
                                    </p:set>
                                    <p:animEffect transition="in" filter="fade">
                                      <p:cBhvr>
                                        <p:cTn id="120" dur="500"/>
                                        <p:tgtEl>
                                          <p:spTgt spid="28"/>
                                        </p:tgtEl>
                                      </p:cBhvr>
                                    </p:animEffect>
                                  </p:childTnLst>
                                </p:cTn>
                              </p:par>
                            </p:childTnLst>
                          </p:cTn>
                        </p:par>
                        <p:par>
                          <p:cTn id="121" fill="hold">
                            <p:stCondLst>
                              <p:cond delay="2900"/>
                            </p:stCondLst>
                            <p:childTnLst>
                              <p:par>
                                <p:cTn id="122" presetID="10" presetClass="entr" presetSubtype="0" fill="hold" grpId="0" nodeType="afterEffect">
                                  <p:stCondLst>
                                    <p:cond delay="0"/>
                                  </p:stCondLst>
                                  <p:childTnLst>
                                    <p:set>
                                      <p:cBhvr>
                                        <p:cTn id="123" dur="1" fill="hold">
                                          <p:stCondLst>
                                            <p:cond delay="0"/>
                                          </p:stCondLst>
                                        </p:cTn>
                                        <p:tgtEl>
                                          <p:spTgt spid="29"/>
                                        </p:tgtEl>
                                        <p:attrNameLst>
                                          <p:attrName>style.visibility</p:attrName>
                                        </p:attrNameLst>
                                      </p:cBhvr>
                                      <p:to>
                                        <p:strVal val="visible"/>
                                      </p:to>
                                    </p:set>
                                    <p:animEffect transition="in" filter="fade">
                                      <p:cBhvr>
                                        <p:cTn id="124" dur="500"/>
                                        <p:tgtEl>
                                          <p:spTgt spid="29"/>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fade">
                                      <p:cBhvr>
                                        <p:cTn id="127" dur="500"/>
                                        <p:tgtEl>
                                          <p:spTgt spid="30"/>
                                        </p:tgtEl>
                                      </p:cBhvr>
                                    </p:animEffect>
                                  </p:childTnLst>
                                </p:cTn>
                              </p:par>
                            </p:childTnLst>
                          </p:cTn>
                        </p:par>
                        <p:par>
                          <p:cTn id="128" fill="hold">
                            <p:stCondLst>
                              <p:cond delay="3400"/>
                            </p:stCondLst>
                            <p:childTnLst>
                              <p:par>
                                <p:cTn id="129" presetID="10" presetClass="entr" presetSubtype="0" fill="hold" grpId="0" nodeType="after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fade">
                                      <p:cBhvr>
                                        <p:cTn id="131" dur="500"/>
                                        <p:tgtEl>
                                          <p:spTgt spid="31"/>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fade">
                                      <p:cBhvr>
                                        <p:cTn id="1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animBg="1"/>
      <p:bldP spid="19" grpId="0" animBg="1"/>
      <p:bldP spid="20" grpId="0" animBg="1"/>
      <p:bldP spid="21" grpId="0" animBg="1"/>
      <p:bldP spid="22" grpId="0" animBg="1"/>
      <p:bldP spid="23" grpId="0"/>
      <p:bldP spid="24" grpId="0"/>
      <p:bldP spid="25" grpId="0"/>
      <p:bldP spid="26" grpId="0"/>
      <p:bldP spid="27" grpId="0"/>
      <p:bldP spid="28" grpId="0"/>
      <p:bldP spid="29" grpId="0"/>
      <p:bldP spid="30" grpId="0"/>
      <p:bldP spid="31" grpId="0"/>
      <p:bldP spid="3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FIRST_PUBLISH" val="1"/>
  <p:tag name="ISPRING_PRESENTATION_TITLE" val="4-0508-8简约学术论文答辩PPT模板"/>
</p:tagLst>
</file>

<file path=ppt/theme/theme1.xml><?xml version="1.0" encoding="utf-8"?>
<a:theme xmlns:a="http://schemas.openxmlformats.org/drawingml/2006/main" name="AAAAAAAAAAAA）">
  <a:themeElements>
    <a:clrScheme name="自定义 3710">
      <a:dk1>
        <a:srgbClr val="5A7A6D"/>
      </a:dk1>
      <a:lt1>
        <a:sysClr val="window" lastClr="FFFFFF"/>
      </a:lt1>
      <a:dk2>
        <a:srgbClr val="5A7A6D"/>
      </a:dk2>
      <a:lt2>
        <a:srgbClr val="E7E6E6"/>
      </a:lt2>
      <a:accent1>
        <a:srgbClr val="344D4B"/>
      </a:accent1>
      <a:accent2>
        <a:srgbClr val="5A7A6D"/>
      </a:accent2>
      <a:accent3>
        <a:srgbClr val="344D4B"/>
      </a:accent3>
      <a:accent4>
        <a:srgbClr val="5A7A6D"/>
      </a:accent4>
      <a:accent5>
        <a:srgbClr val="344D4B"/>
      </a:accent5>
      <a:accent6>
        <a:srgbClr val="5A7A6D"/>
      </a:accent6>
      <a:hlink>
        <a:srgbClr val="344D4B"/>
      </a:hlink>
      <a:folHlink>
        <a:srgbClr val="5A7A6D"/>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386</TotalTime>
  <Words>1638</Words>
  <PresentationFormat>宽屏</PresentationFormat>
  <Paragraphs>241</Paragraphs>
  <Slides>24</Slides>
  <Notes>24</Notes>
  <HiddenSlides>0</HiddenSlides>
  <MMClips>1</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30" baseType="lpstr">
      <vt:lpstr>Source Han Serif SC</vt:lpstr>
      <vt:lpstr>等线</vt:lpstr>
      <vt:lpstr>Arial</vt:lpstr>
      <vt:lpstr>Wingdings</vt:lpstr>
      <vt:lpstr>AAAAAAAAAAAA）</vt:lpstr>
      <vt:lpstr>CorelDRAW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2017-08-18T03:02:00Z</dcterms:created>
  <dcterms:modified xsi:type="dcterms:W3CDTF">2019-06-02T15:53:22Z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